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22"/>
  </p:handoutMasterIdLst>
  <p:sldIdLst>
    <p:sldId id="278" r:id="rId3"/>
    <p:sldId id="279" r:id="rId4"/>
    <p:sldId id="317" r:id="rId5"/>
    <p:sldId id="320" r:id="rId7"/>
    <p:sldId id="321" r:id="rId8"/>
    <p:sldId id="322" r:id="rId9"/>
    <p:sldId id="323" r:id="rId10"/>
    <p:sldId id="324" r:id="rId11"/>
    <p:sldId id="325" r:id="rId12"/>
    <p:sldId id="333" r:id="rId13"/>
    <p:sldId id="326" r:id="rId14"/>
    <p:sldId id="327" r:id="rId15"/>
    <p:sldId id="328" r:id="rId16"/>
    <p:sldId id="329" r:id="rId17"/>
    <p:sldId id="330" r:id="rId18"/>
    <p:sldId id="331" r:id="rId19"/>
    <p:sldId id="332" r:id="rId20"/>
    <p:sldId id="276" r:id="rId21"/>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FDFDFD"/>
    <a:srgbClr val="555A5E"/>
    <a:srgbClr val="FFC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658"/>
    <p:restoredTop sz="77230"/>
  </p:normalViewPr>
  <p:slideViewPr>
    <p:cSldViewPr snapToGrid="0">
      <p:cViewPr>
        <p:scale>
          <a:sx n="75" d="100"/>
          <a:sy n="75" d="100"/>
        </p:scale>
        <p:origin x="1680" y="408"/>
      </p:cViewPr>
      <p:guideLst/>
    </p:cSldViewPr>
  </p:slideViewPr>
  <p:notesTextViewPr>
    <p:cViewPr>
      <p:scale>
        <a:sx n="1" d="1"/>
        <a:sy n="1" d="1"/>
      </p:scale>
      <p:origin x="0" y="0"/>
    </p:cViewPr>
  </p:notesTextViewPr>
  <p:sorterViewPr showFormatting="0">
    <p:cViewPr varScale="1">
      <p:scale>
        <a:sx n="1" d="1"/>
        <a:sy n="1" d="1"/>
      </p:scale>
      <p:origin x="0" y="-13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259A2D56-6FAA-4766-9FD7-19FBCBBA5716}"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标题 8"/>
          <p:cNvSpPr>
            <a:spLocks noGrp="1"/>
          </p:cNvSpPr>
          <p:nvPr>
            <p:ph type="title" hasCustomPrompt="1"/>
          </p:nvPr>
        </p:nvSpPr>
        <p:spPr>
          <a:xfrm>
            <a:off x="489857" y="234496"/>
            <a:ext cx="4750435" cy="368300"/>
          </a:xfrm>
          <a:prstGeom prst="rect">
            <a:avLst/>
          </a:prstGeom>
          <a:noFill/>
        </p:spPr>
        <p:txBody>
          <a:bodyPr wrap="none" rtlCol="0">
            <a:spAutoFit/>
          </a:bodyPr>
          <a:lstStyle>
            <a:lvl1pPr algn="l">
              <a:defRPr lang="zh-CN" altLang="en-US" sz="2000" b="1">
                <a:solidFill>
                  <a:srgbClr val="FDFDFD"/>
                </a:solidFill>
                <a:latin typeface="Arial" panose="020B0604020202020204" pitchFamily="34" charset="0"/>
                <a:ea typeface="Microsoft YaHei" panose="020B0503020204020204" pitchFamily="34" charset="-122"/>
                <a:cs typeface="+mn-cs"/>
              </a:defRPr>
            </a:lvl1pPr>
          </a:lstStyle>
          <a:p>
            <a:pPr marL="0" lvl="0"/>
            <a:r>
              <a:rPr smtClean="0">
                <a:sym typeface="+mn-ea"/>
              </a:rPr>
              <a:t>Click here to edit the master title style</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ustom layout">
    <p:bg>
      <p:bgPr>
        <a:solidFill>
          <a:srgbClr val="404040"/>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grpSp>
        <p:nvGrpSpPr>
          <p:cNvPr id="1026" name="组合 6"/>
          <p:cNvGrpSpPr/>
          <p:nvPr userDrawn="1"/>
        </p:nvGrpSpPr>
        <p:grpSpPr>
          <a:xfrm flipH="1">
            <a:off x="0" y="0"/>
            <a:ext cx="12198350" cy="852488"/>
            <a:chOff x="0" y="12624"/>
            <a:chExt cx="12198350" cy="2324100"/>
          </a:xfrm>
        </p:grpSpPr>
        <p:sp>
          <p:nvSpPr>
            <p:cNvPr id="8" name="矩形 7"/>
            <p:cNvSpPr/>
            <p:nvPr/>
          </p:nvSpPr>
          <p:spPr>
            <a:xfrm>
              <a:off x="0" y="12624"/>
              <a:ext cx="12192000" cy="2324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9" name="任意多边形 8"/>
            <p:cNvSpPr/>
            <p:nvPr/>
          </p:nvSpPr>
          <p:spPr>
            <a:xfrm rot="5400000">
              <a:off x="10914529" y="1052903"/>
              <a:ext cx="2324100" cy="243542"/>
            </a:xfrm>
            <a:custGeom>
              <a:avLst/>
              <a:gdLst>
                <a:gd name="connsiteX0" fmla="*/ 0 w 2467054"/>
                <a:gd name="connsiteY0" fmla="*/ 243542 h 243542"/>
                <a:gd name="connsiteX1" fmla="*/ 0 w 2467054"/>
                <a:gd name="connsiteY1" fmla="*/ 0 h 243542"/>
                <a:gd name="connsiteX2" fmla="*/ 2467054 w 2467054"/>
                <a:gd name="connsiteY2" fmla="*/ 0 h 243542"/>
                <a:gd name="connsiteX3" fmla="*/ 2467054 w 2467054"/>
                <a:gd name="connsiteY3" fmla="*/ 243542 h 243542"/>
              </a:gdLst>
              <a:ahLst/>
              <a:cxnLst>
                <a:cxn ang="0">
                  <a:pos x="connsiteX0" y="connsiteY0"/>
                </a:cxn>
                <a:cxn ang="0">
                  <a:pos x="connsiteX1" y="connsiteY1"/>
                </a:cxn>
                <a:cxn ang="0">
                  <a:pos x="connsiteX2" y="connsiteY2"/>
                </a:cxn>
                <a:cxn ang="0">
                  <a:pos x="connsiteX3" y="connsiteY3"/>
                </a:cxn>
              </a:cxnLst>
              <a:rect l="l" t="t" r="r" b="b"/>
              <a:pathLst>
                <a:path w="2467054" h="243542">
                  <a:moveTo>
                    <a:pt x="0" y="243542"/>
                  </a:moveTo>
                  <a:lnTo>
                    <a:pt x="0" y="0"/>
                  </a:lnTo>
                  <a:lnTo>
                    <a:pt x="2467054" y="0"/>
                  </a:lnTo>
                  <a:lnTo>
                    <a:pt x="2467054" y="24354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6.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38.jpe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0.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43.jpe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2.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2" Type="http://schemas.openxmlformats.org/officeDocument/2006/relationships/notesSlide" Target="../notesSlides/notesSlide3.xml"/><Relationship Id="rId11" Type="http://schemas.openxmlformats.org/officeDocument/2006/relationships/slideLayout" Target="../slideLayouts/slideLayout1.xml"/><Relationship Id="rId10" Type="http://schemas.openxmlformats.org/officeDocument/2006/relationships/image" Target="../media/image3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5.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p:sp>
        <p:nvSpPr>
          <p:cNvPr id="9" name="文本框 8"/>
          <p:cNvSpPr txBox="1"/>
          <p:nvPr/>
        </p:nvSpPr>
        <p:spPr>
          <a:xfrm>
            <a:off x="213995" y="4844415"/>
            <a:ext cx="4676140" cy="768350"/>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en-US" altLang="zh-CN" sz="2000" b="1" kern="1200" cap="none" spc="0" normalizeH="0" baseline="0" noProof="0">
                <a:solidFill>
                  <a:prstClr val="white"/>
                </a:solidFill>
                <a:latin typeface="+mn-lt"/>
                <a:ea typeface="+mn-ea"/>
                <a:cs typeface="+mn-ea"/>
                <a:sym typeface="Arial" panose="020B0604020202020204" pitchFamily="34" charset="0"/>
              </a:rPr>
              <a:t>Sustainable Outreach And Universal </a:t>
            </a:r>
            <a:endParaRPr kumimoji="0" lang="en-US" altLang="zh-CN" sz="2000" b="1" kern="1200" cap="none" spc="0" normalizeH="0" baseline="0" noProof="0">
              <a:solidFill>
                <a:prstClr val="white"/>
              </a:solidFill>
              <a:latin typeface="+mn-lt"/>
              <a:ea typeface="+mn-ea"/>
              <a:cs typeface="+mn-ea"/>
              <a:sym typeface="Arial" panose="020B0604020202020204" pitchFamily="34" charset="0"/>
            </a:endParaRPr>
          </a:p>
          <a:p>
            <a:pPr marR="0" defTabSz="914400" eaLnBrk="1" fontAlgn="auto" hangingPunct="1">
              <a:spcBef>
                <a:spcPts val="0"/>
              </a:spcBef>
              <a:spcAft>
                <a:spcPts val="0"/>
              </a:spcAft>
              <a:buClrTx/>
              <a:buSzTx/>
              <a:buFontTx/>
              <a:buNone/>
              <a:defRPr/>
            </a:pPr>
            <a:r>
              <a:rPr kumimoji="0" lang="en-US" altLang="zh-CN" sz="2000" b="1" kern="1200" cap="none" spc="0" normalizeH="0" baseline="0" noProof="0">
                <a:solidFill>
                  <a:prstClr val="white"/>
                </a:solidFill>
                <a:latin typeface="+mn-lt"/>
                <a:ea typeface="+mn-ea"/>
                <a:cs typeface="+mn-ea"/>
                <a:sym typeface="Arial" panose="020B0604020202020204" pitchFamily="34" charset="0"/>
              </a:rPr>
              <a:t>Leadership Limited </a:t>
            </a:r>
            <a:r>
              <a:rPr kumimoji="0" lang="en-US" altLang="zh-CN" sz="2400" b="1" kern="1200" cap="none" spc="0" normalizeH="0" baseline="0" noProof="0">
                <a:solidFill>
                  <a:prstClr val="white"/>
                </a:solidFill>
                <a:latin typeface="+mn-lt"/>
                <a:ea typeface="+mn-ea"/>
                <a:cs typeface="+mn-ea"/>
                <a:sym typeface="Arial" panose="020B0604020202020204" pitchFamily="34" charset="0"/>
              </a:rPr>
              <a:t>(SOUL)   </a:t>
            </a:r>
            <a:endParaRPr kumimoji="0" lang="en-US" altLang="zh-CN" sz="2400" b="1" kern="1200" cap="none" spc="0" normalizeH="0" baseline="0" noProof="0">
              <a:solidFill>
                <a:prstClr val="white"/>
              </a:solidFill>
              <a:latin typeface="+mn-lt"/>
              <a:ea typeface="+mn-ea"/>
              <a:cs typeface="+mn-ea"/>
              <a:sym typeface="Arial" panose="020B0604020202020204" pitchFamily="34" charset="0"/>
            </a:endParaRPr>
          </a:p>
        </p:txBody>
      </p:sp>
      <p:sp>
        <p:nvSpPr>
          <p:cNvPr id="10" name="文本框 9"/>
          <p:cNvSpPr txBox="1"/>
          <p:nvPr/>
        </p:nvSpPr>
        <p:spPr>
          <a:xfrm>
            <a:off x="213995" y="3157220"/>
            <a:ext cx="6123940" cy="1322070"/>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en-US" altLang="zh-CN" sz="4000" b="1" kern="1200" cap="none" spc="0" normalizeH="0" baseline="0" noProof="0">
                <a:solidFill>
                  <a:srgbClr val="FFC000"/>
                </a:solidFill>
                <a:latin typeface="+mn-lt"/>
                <a:ea typeface="+mn-ea"/>
                <a:cs typeface="+mn-ea"/>
                <a:sym typeface="Arial" panose="020B0604020202020204" pitchFamily="34" charset="0"/>
              </a:rPr>
              <a:t>           </a:t>
            </a:r>
            <a:r>
              <a:rPr kumimoji="0" lang="en-US" altLang="zh-CN" sz="3800" b="1" kern="1200" cap="none" spc="0" normalizeH="0" baseline="0" noProof="0">
                <a:solidFill>
                  <a:srgbClr val="FFC000"/>
                </a:solidFill>
                <a:latin typeface="+mn-lt"/>
                <a:ea typeface="+mn-ea"/>
                <a:cs typeface="+mn-ea"/>
                <a:sym typeface="Arial" panose="020B0604020202020204" pitchFamily="34" charset="0"/>
              </a:rPr>
              <a:t>SAP </a:t>
            </a:r>
            <a:endParaRPr kumimoji="0" lang="en-US" altLang="zh-CN" sz="3800" b="1" kern="1200" cap="none" spc="0" normalizeH="0" baseline="0" noProof="0">
              <a:solidFill>
                <a:srgbClr val="FFC000"/>
              </a:solidFill>
              <a:latin typeface="+mn-lt"/>
              <a:ea typeface="+mn-ea"/>
              <a:cs typeface="+mn-ea"/>
              <a:sym typeface="Arial" panose="020B0604020202020204" pitchFamily="34" charset="0"/>
            </a:endParaRPr>
          </a:p>
          <a:p>
            <a:pPr marR="0" defTabSz="914400" eaLnBrk="1" fontAlgn="auto" hangingPunct="1">
              <a:spcBef>
                <a:spcPts val="0"/>
              </a:spcBef>
              <a:spcAft>
                <a:spcPts val="0"/>
              </a:spcAft>
              <a:buClrTx/>
              <a:buSzTx/>
              <a:buFontTx/>
              <a:buNone/>
              <a:defRPr/>
            </a:pPr>
            <a:r>
              <a:rPr kumimoji="0" lang="en-US" altLang="zh-CN" sz="3800" b="1" kern="1200" cap="none" spc="0" normalizeH="0" baseline="0" noProof="0">
                <a:solidFill>
                  <a:srgbClr val="FFC000"/>
                </a:solidFill>
                <a:latin typeface="+mn-lt"/>
                <a:ea typeface="+mn-ea"/>
                <a:cs typeface="+mn-ea"/>
                <a:sym typeface="Arial" panose="020B0604020202020204" pitchFamily="34" charset="0"/>
              </a:rPr>
              <a:t>IMPLEMENTATION </a:t>
            </a:r>
            <a:r>
              <a:rPr kumimoji="0" lang="en-US" altLang="zh-CN" sz="4000" b="1" kern="1200" cap="none" spc="0" normalizeH="0" baseline="0" noProof="0">
                <a:solidFill>
                  <a:srgbClr val="FFC000"/>
                </a:solidFill>
                <a:latin typeface="+mn-lt"/>
                <a:ea typeface="+mn-ea"/>
                <a:cs typeface="+mn-ea"/>
                <a:sym typeface="Arial" panose="020B0604020202020204" pitchFamily="34" charset="0"/>
              </a:rPr>
              <a:t> </a:t>
            </a:r>
            <a:endParaRPr kumimoji="0" lang="en-US" altLang="zh-CN" sz="4000" b="1" kern="1200" cap="none" spc="0" normalizeH="0" baseline="0" noProof="0">
              <a:solidFill>
                <a:srgbClr val="FFC000"/>
              </a:solidFill>
              <a:latin typeface="+mn-lt"/>
              <a:ea typeface="+mn-ea"/>
              <a:cs typeface="+mn-ea"/>
              <a:sym typeface="Arial" panose="020B0604020202020204" pitchFamily="34" charset="0"/>
            </a:endParaRPr>
          </a:p>
        </p:txBody>
      </p:sp>
      <p:sp>
        <p:nvSpPr>
          <p:cNvPr id="12" name="矩形 11"/>
          <p:cNvSpPr/>
          <p:nvPr/>
        </p:nvSpPr>
        <p:spPr>
          <a:xfrm>
            <a:off x="0" y="1082675"/>
            <a:ext cx="139700" cy="10493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4" name="object 3"/>
          <p:cNvSpPr/>
          <p:nvPr/>
        </p:nvSpPr>
        <p:spPr>
          <a:xfrm>
            <a:off x="4391660" y="773430"/>
            <a:ext cx="7129145" cy="5311775"/>
          </a:xfrm>
          <a:prstGeom prst="rect">
            <a:avLst/>
          </a:prstGeom>
          <a:blipFill>
            <a:blip r:embed="rId1" cstate="print"/>
            <a:stretch>
              <a:fillRect/>
            </a:stretch>
          </a:blipFill>
        </p:spPr>
        <p:txBody>
          <a:bodyPr wrap="square" lIns="0" tIns="0" rIns="0" bIns="0" rtlCol="0"/>
          <a:p/>
        </p:txBody>
      </p:sp>
      <p:pic>
        <p:nvPicPr>
          <p:cNvPr id="35" name="Picture 34" descr="soul_logo-removebg-preview"/>
          <p:cNvPicPr>
            <a:picLocks noChangeAspect="1"/>
          </p:cNvPicPr>
          <p:nvPr/>
        </p:nvPicPr>
        <p:blipFill>
          <a:blip r:embed="rId2"/>
          <a:stretch>
            <a:fillRect/>
          </a:stretch>
        </p:blipFill>
        <p:spPr>
          <a:xfrm>
            <a:off x="11410315" y="57785"/>
            <a:ext cx="750570" cy="750570"/>
          </a:xfrm>
          <a:prstGeom prst="rect">
            <a:avLst/>
          </a:prstGeom>
        </p:spPr>
      </p:pic>
      <p:sp>
        <p:nvSpPr>
          <p:cNvPr id="2" name="Text Box 1"/>
          <p:cNvSpPr txBox="1"/>
          <p:nvPr/>
        </p:nvSpPr>
        <p:spPr>
          <a:xfrm>
            <a:off x="1884680" y="4476115"/>
            <a:ext cx="681355" cy="368300"/>
          </a:xfrm>
          <a:prstGeom prst="rect">
            <a:avLst/>
          </a:prstGeom>
          <a:noFill/>
        </p:spPr>
        <p:txBody>
          <a:bodyPr wrap="square" rtlCol="0">
            <a:spAutoFit/>
          </a:bodyPr>
          <a:p>
            <a:r>
              <a:rPr lang="en-US" b="1">
                <a:solidFill>
                  <a:schemeClr val="bg1"/>
                </a:solidFill>
              </a:rPr>
              <a:t>By</a:t>
            </a:r>
            <a:endParaRPr lang="en-US"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679704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200">
                <a:solidFill>
                  <a:schemeClr val="bg1"/>
                </a:solidFill>
                <a:latin typeface="Times New Roman" panose="02020603050405020304" charset="0"/>
                <a:cs typeface="Times New Roman" panose="02020603050405020304" charset="0"/>
                <a:sym typeface="+mn-ea"/>
              </a:rPr>
              <a:t>FINANCIAL CONTRACTS AND ACCOUNTS (FICA)</a:t>
            </a:r>
            <a:endParaRPr lang="en-US" altLang="zh-CN" sz="2200">
              <a:solidFill>
                <a:schemeClr val="bg1"/>
              </a:solidFill>
              <a:latin typeface="Times New Roman" panose="02020603050405020304" charset="0"/>
              <a:cs typeface="Times New Roman" panose="02020603050405020304" charset="0"/>
              <a:sym typeface="+mn-ea"/>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7654925" y="1033780"/>
            <a:ext cx="4405630" cy="3415030"/>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FICA component allows KIIT to manage all of its financial contracts and Contract Accounts Receivable and Payable.</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i="1" dirty="0">
                <a:solidFill>
                  <a:schemeClr val="accent4">
                    <a:lumMod val="75000"/>
                  </a:schemeClr>
                </a:solidFill>
                <a:latin typeface="Times New Roman" panose="02020603050405020304" charset="0"/>
                <a:cs typeface="Times New Roman" panose="02020603050405020304" charset="0"/>
                <a:sym typeface="+mn-ea"/>
              </a:rPr>
              <a:t>Example :</a:t>
            </a:r>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Fee Posting</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Fee Adjustments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Payment received from Students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Resolving issues of Accounts Department / End Users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5" name="Picture 5" descr="C:\Users\KIIT\Desktop\EAM Div Poster\FICA-Updated_page-0001.jpg"/>
          <p:cNvPicPr>
            <a:picLocks noChangeAspect="1" noChangeArrowheads="1"/>
          </p:cNvPicPr>
          <p:nvPr/>
        </p:nvPicPr>
        <p:blipFill>
          <a:blip r:embed="rId2" cstate="print"/>
          <a:srcRect/>
          <a:stretch>
            <a:fillRect/>
          </a:stretch>
        </p:blipFill>
        <p:spPr>
          <a:xfrm>
            <a:off x="161290" y="972820"/>
            <a:ext cx="7355840" cy="5683885"/>
          </a:xfrm>
          <a:prstGeom prst="rect">
            <a:avLst/>
          </a:prstGeom>
          <a:noFill/>
          <a:ln w="9525">
            <a:noFill/>
            <a:miter lim="800000"/>
            <a:headEnd/>
            <a:tailEnd/>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464058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MATERIAL MANAGEMENT (MM)</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7755255" y="1002665"/>
            <a:ext cx="4405630" cy="3415030"/>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MM plays a vital role in KIIT.  It provides us with materials, inventory and warehouse management capabilities.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i="1" dirty="0">
                <a:solidFill>
                  <a:schemeClr val="accent4">
                    <a:lumMod val="75000"/>
                  </a:schemeClr>
                </a:solidFill>
                <a:latin typeface="Times New Roman" panose="02020603050405020304" charset="0"/>
                <a:cs typeface="Times New Roman" panose="02020603050405020304" charset="0"/>
                <a:sym typeface="+mn-ea"/>
              </a:rPr>
              <a:t>Example :</a:t>
            </a:r>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Procurement of Capital / Consumable Items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Stock Inventory</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Purchase Requisition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Purchase Orders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Order Management</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6" name="Picture 6" descr="C:\Users\KIIT\Desktop\EAM Div Poster\MM POSTER FINAL - nikhilesh panda_page-0001.jpg"/>
          <p:cNvPicPr>
            <a:picLocks noChangeAspect="1" noChangeArrowheads="1"/>
          </p:cNvPicPr>
          <p:nvPr/>
        </p:nvPicPr>
        <p:blipFill>
          <a:blip r:embed="rId2" cstate="print"/>
          <a:srcRect/>
          <a:stretch>
            <a:fillRect/>
          </a:stretch>
        </p:blipFill>
        <p:spPr>
          <a:xfrm>
            <a:off x="172085" y="1002665"/>
            <a:ext cx="7431405" cy="5630545"/>
          </a:xfrm>
          <a:prstGeom prst="rect">
            <a:avLst/>
          </a:prstGeom>
          <a:noFill/>
          <a:ln w="9525">
            <a:noFill/>
            <a:miter lim="800000"/>
            <a:headEnd/>
            <a:tailEnd/>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376809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ENTERPRISE PORTAL (EP)</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7786370" y="1108075"/>
            <a:ext cx="4405630" cy="3969385"/>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EP is a web front-end component for SAP Net Weaver - the comprehensive integration and application platform that facilitates the alignment of people, information, and business processes across organizational and technical boundaries.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r>
              <a:rPr lang="en-US" sz="1800" b="1" i="1" dirty="0">
                <a:solidFill>
                  <a:schemeClr val="accent4">
                    <a:lumMod val="75000"/>
                  </a:schemeClr>
                </a:solidFill>
                <a:latin typeface="Times New Roman" panose="02020603050405020304" charset="0"/>
                <a:cs typeface="Times New Roman" panose="02020603050405020304" charset="0"/>
                <a:sym typeface="+mn-ea"/>
              </a:rPr>
              <a:t>Example :</a:t>
            </a:r>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It acts as a Front End / User Interface for the end users such as  Employee , Faculty, Student, Manager) to access the application.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3" name="Picture 7" descr="C:\Users\KIIT\Desktop\EAM Div Poster\EP_Poster_Chandarsekhar.jpg"/>
          <p:cNvPicPr>
            <a:picLocks noChangeAspect="1" noChangeArrowheads="1"/>
          </p:cNvPicPr>
          <p:nvPr/>
        </p:nvPicPr>
        <p:blipFill>
          <a:blip r:embed="rId2" cstate="print"/>
          <a:srcRect/>
          <a:stretch>
            <a:fillRect/>
          </a:stretch>
        </p:blipFill>
        <p:spPr>
          <a:xfrm>
            <a:off x="222885" y="1035685"/>
            <a:ext cx="7458710" cy="5615305"/>
          </a:xfrm>
          <a:prstGeom prst="rect">
            <a:avLst/>
          </a:prstGeom>
          <a:noFill/>
          <a:ln w="9525">
            <a:noFill/>
            <a:miter lim="800000"/>
            <a:headEnd/>
            <a:tailEnd/>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969581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BUSINESS APPLICATION SOFTWARE INTEGRATED SOLUTION (BASIS)</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7755255" y="1002665"/>
            <a:ext cx="4405630" cy="3415030"/>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BASIS is a set of middleware programs and tools that provide the underlying base that enable applications to be interoperable across operating systems. SAP Basis includes a RDBMS, GUI, and client server architecture.</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i="1" dirty="0">
                <a:solidFill>
                  <a:schemeClr val="accent4">
                    <a:lumMod val="75000"/>
                  </a:schemeClr>
                </a:solidFill>
                <a:latin typeface="Times New Roman" panose="02020603050405020304" charset="0"/>
                <a:cs typeface="Times New Roman" panose="02020603050405020304" charset="0"/>
                <a:sym typeface="+mn-ea"/>
              </a:rPr>
              <a:t>Example:</a:t>
            </a:r>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Installation /  Maintenance / Upgrade / Monitoring of SAP System</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8" name="Picture 8" descr="C:\Users\KIIT\Desktop\EAM Div Poster\SAP BASIS - minakshi b.png"/>
          <p:cNvPicPr>
            <a:picLocks noChangeAspect="1" noChangeArrowheads="1"/>
          </p:cNvPicPr>
          <p:nvPr/>
        </p:nvPicPr>
        <p:blipFill>
          <a:blip r:embed="rId2" cstate="print"/>
          <a:srcRect/>
          <a:stretch>
            <a:fillRect/>
          </a:stretch>
        </p:blipFill>
        <p:spPr>
          <a:xfrm>
            <a:off x="192405" y="1002665"/>
            <a:ext cx="7488555" cy="5639435"/>
          </a:xfrm>
          <a:prstGeom prst="rect">
            <a:avLst/>
          </a:prstGeom>
          <a:noFill/>
          <a:ln w="9525">
            <a:noFill/>
            <a:miter lim="800000"/>
            <a:headEnd/>
            <a:tailEnd/>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834834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ADVANCED BUSINESS APPLICATION MANAGEMENT (ABAP)</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8171180" y="1002665"/>
            <a:ext cx="3989705" cy="3969385"/>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ABAP is the primary programming language supported on the SAP Net Weaver ABAP application server platform and applications that run on it, such as SAP ERP.</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dirty="0">
                <a:solidFill>
                  <a:schemeClr val="accent4">
                    <a:lumMod val="75000"/>
                  </a:schemeClr>
                </a:solidFill>
                <a:latin typeface="Times New Roman" panose="02020603050405020304" charset="0"/>
                <a:cs typeface="Times New Roman" panose="02020603050405020304" charset="0"/>
                <a:sym typeface="+mn-ea"/>
              </a:rPr>
              <a:t>The ABAP Workbench is part of the ABAP system and is accessed via SAP GUI.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dirty="0">
                <a:solidFill>
                  <a:schemeClr val="accent4">
                    <a:lumMod val="75000"/>
                  </a:schemeClr>
                </a:solidFill>
                <a:latin typeface="Times New Roman" panose="02020603050405020304" charset="0"/>
                <a:cs typeface="Times New Roman" panose="02020603050405020304" charset="0"/>
                <a:sym typeface="+mn-ea"/>
              </a:rPr>
              <a:t>It contains different tools for editing programs to incorporate new requirements and to maintain existing SAP ERP applications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9" name="Picture 9" descr="C:\Users\KIIT\Desktop\EAM Div Poster\SAP ABAP POSTER Final_page-0001.jpg"/>
          <p:cNvPicPr>
            <a:picLocks noChangeAspect="1" noChangeArrowheads="1"/>
          </p:cNvPicPr>
          <p:nvPr/>
        </p:nvPicPr>
        <p:blipFill>
          <a:blip r:embed="rId2" cstate="print"/>
          <a:srcRect/>
          <a:stretch>
            <a:fillRect/>
          </a:stretch>
        </p:blipFill>
        <p:spPr>
          <a:xfrm>
            <a:off x="161925" y="1002665"/>
            <a:ext cx="7935595" cy="5610860"/>
          </a:xfrm>
          <a:prstGeom prst="rect">
            <a:avLst/>
          </a:prstGeom>
          <a:noFill/>
          <a:ln w="9525">
            <a:noFill/>
            <a:miter lim="800000"/>
            <a:headEnd/>
            <a:tailEnd/>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464883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PROCESS ORCHESTRATION (PO)</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8171180" y="1002665"/>
            <a:ext cx="3989705" cy="4523105"/>
          </a:xfrm>
          <a:prstGeom prst="rect">
            <a:avLst/>
          </a:prstGeom>
          <a:noFill/>
        </p:spPr>
        <p:txBody>
          <a:bodyPr wrap="square" rtlCol="0">
            <a:spAutoFit/>
          </a:bodyPr>
          <a:p>
            <a:r>
              <a:rPr lang="en-US" sz="1600" b="1" dirty="0">
                <a:solidFill>
                  <a:schemeClr val="accent4">
                    <a:lumMod val="75000"/>
                  </a:schemeClr>
                </a:solidFill>
                <a:latin typeface="Times New Roman" panose="02020603050405020304" charset="0"/>
                <a:cs typeface="Times New Roman" panose="02020603050405020304" charset="0"/>
                <a:sym typeface="+mn-ea"/>
              </a:rPr>
              <a:t>PO handles online payment transactions through the student’s SAP portal as well as payment options provided on KIIT and KIITEE websitesthrough different payment gateways like HDFC -  KIIT / KIMS (Cc Avenue), PAYTM, BILLDESK, etc.</a:t>
            </a:r>
            <a:endParaRPr lang="en-US" sz="1600" b="1" dirty="0">
              <a:solidFill>
                <a:schemeClr val="accent4">
                  <a:lumMod val="75000"/>
                </a:schemeClr>
              </a:solidFill>
              <a:latin typeface="Times New Roman" panose="02020603050405020304" charset="0"/>
              <a:cs typeface="Times New Roman" panose="02020603050405020304" charset="0"/>
              <a:sym typeface="+mn-ea"/>
            </a:endParaRPr>
          </a:p>
          <a:p>
            <a:endParaRPr lang="en-US" sz="1600" b="1" dirty="0">
              <a:solidFill>
                <a:schemeClr val="accent4">
                  <a:lumMod val="75000"/>
                </a:schemeClr>
              </a:solidFill>
              <a:latin typeface="Times New Roman" panose="02020603050405020304" charset="0"/>
              <a:cs typeface="Times New Roman" panose="02020603050405020304" charset="0"/>
              <a:sym typeface="+mn-ea"/>
            </a:endParaRPr>
          </a:p>
          <a:p>
            <a:r>
              <a:rPr lang="en-US" sz="1600" b="1" dirty="0">
                <a:solidFill>
                  <a:schemeClr val="accent4">
                    <a:lumMod val="75000"/>
                  </a:schemeClr>
                </a:solidFill>
                <a:latin typeface="Times New Roman" panose="02020603050405020304" charset="0"/>
                <a:cs typeface="Times New Roman" panose="02020603050405020304" charset="0"/>
                <a:sym typeface="+mn-ea"/>
              </a:rPr>
              <a:t>It is for managing and updating student’s data for LIBSYS (Library) and HMS (Hostel Management System) from 3rd parties, Apart from this, PO is also liable for BIOMETRICS Attendance for Students both (Classroom and Hostel) and Employees Attendance.</a:t>
            </a:r>
            <a:endParaRPr lang="en-US" sz="1600" b="1" dirty="0">
              <a:solidFill>
                <a:schemeClr val="accent4">
                  <a:lumMod val="75000"/>
                </a:schemeClr>
              </a:solidFill>
              <a:latin typeface="Times New Roman" panose="02020603050405020304" charset="0"/>
              <a:cs typeface="Times New Roman" panose="02020603050405020304" charset="0"/>
              <a:sym typeface="+mn-ea"/>
            </a:endParaRPr>
          </a:p>
          <a:p>
            <a:endParaRPr lang="en-US" sz="1600" b="1" dirty="0">
              <a:solidFill>
                <a:schemeClr val="accent4">
                  <a:lumMod val="75000"/>
                </a:schemeClr>
              </a:solidFill>
              <a:latin typeface="Times New Roman" panose="02020603050405020304" charset="0"/>
              <a:cs typeface="Times New Roman" panose="02020603050405020304" charset="0"/>
              <a:sym typeface="+mn-ea"/>
            </a:endParaRPr>
          </a:p>
          <a:p>
            <a:r>
              <a:rPr lang="en-US" sz="1600" b="1" dirty="0">
                <a:solidFill>
                  <a:schemeClr val="accent4">
                    <a:lumMod val="75000"/>
                  </a:schemeClr>
                </a:solidFill>
                <a:latin typeface="Times New Roman" panose="02020603050405020304" charset="0"/>
                <a:cs typeface="Times New Roman" panose="02020603050405020304" charset="0"/>
                <a:sym typeface="+mn-ea"/>
              </a:rPr>
              <a:t>Additionally, it also provides services for SMS Systems and MOODLE learning systems.</a:t>
            </a:r>
            <a:endParaRPr lang="en-US" sz="16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10" name="Picture 10" descr="C:\Users\KIIT\Desktop\EAM Div Poster\SAP POSTER 2-1 - Ravi Kumar.png"/>
          <p:cNvPicPr>
            <a:picLocks noChangeAspect="1" noChangeArrowheads="1"/>
          </p:cNvPicPr>
          <p:nvPr/>
        </p:nvPicPr>
        <p:blipFill>
          <a:blip r:embed="rId2"/>
          <a:srcRect/>
          <a:stretch>
            <a:fillRect/>
          </a:stretch>
        </p:blipFill>
        <p:spPr>
          <a:xfrm>
            <a:off x="151130" y="1002665"/>
            <a:ext cx="8020050" cy="5675630"/>
          </a:xfrm>
          <a:prstGeom prst="rect">
            <a:avLst/>
          </a:prstGeom>
          <a:noFill/>
          <a:ln w="9525">
            <a:noFill/>
            <a:miter lim="800000"/>
            <a:headEnd/>
            <a:tailEnd/>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179705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HELP-DESK</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7813040" y="1175385"/>
            <a:ext cx="3989705" cy="3415030"/>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The objective of SAP Help-desk is to provide solution for the concerned issues of SAP Users of entire KIIT University (about 30,000 users).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dirty="0">
                <a:solidFill>
                  <a:schemeClr val="accent4">
                    <a:lumMod val="75000"/>
                  </a:schemeClr>
                </a:solidFill>
                <a:latin typeface="Times New Roman" panose="02020603050405020304" charset="0"/>
                <a:cs typeface="Times New Roman" panose="02020603050405020304" charset="0"/>
                <a:sym typeface="+mn-ea"/>
              </a:rPr>
              <a:t>The issues could be related to the following: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Operational</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Organizational</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Developmental of Data and Securities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11" name="Picture 11" descr="C:\Users\KIIT\Desktop\EAM Div Poster\Helpdesk - chandrabhanu nayak.png"/>
          <p:cNvPicPr>
            <a:picLocks noChangeAspect="1" noChangeArrowheads="1"/>
          </p:cNvPicPr>
          <p:nvPr/>
        </p:nvPicPr>
        <p:blipFill>
          <a:blip r:embed="rId2"/>
          <a:srcRect/>
          <a:stretch>
            <a:fillRect/>
          </a:stretch>
        </p:blipFill>
        <p:spPr>
          <a:xfrm>
            <a:off x="233045" y="1002665"/>
            <a:ext cx="7508875" cy="5496560"/>
          </a:xfrm>
          <a:prstGeom prst="rect">
            <a:avLst/>
          </a:prstGeom>
          <a:noFill/>
          <a:ln w="9525">
            <a:noFill/>
            <a:miter lim="800000"/>
            <a:headEnd/>
            <a:tailEnd/>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173037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IT &amp; INFRA</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
        <p:nvSpPr>
          <p:cNvPr id="26" name="Text Box 25"/>
          <p:cNvSpPr txBox="1"/>
          <p:nvPr/>
        </p:nvSpPr>
        <p:spPr>
          <a:xfrm>
            <a:off x="8202295" y="1002665"/>
            <a:ext cx="3989705" cy="1198880"/>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The objective of IT &amp; INFRA is to maintain SAP installed servers , monitoring and verifying the backup solutions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pic>
        <p:nvPicPr>
          <p:cNvPr id="4" name="Picture 1" descr="C:\Users\KIIT\Desktop\EAM Div Poster\it_infrastructure - Swadesh Mohanty_page-0001.jpg"/>
          <p:cNvPicPr>
            <a:picLocks noChangeAspect="1" noChangeArrowheads="1"/>
          </p:cNvPicPr>
          <p:nvPr/>
        </p:nvPicPr>
        <p:blipFill>
          <a:blip r:embed="rId2" cstate="print"/>
          <a:srcRect/>
          <a:stretch>
            <a:fillRect/>
          </a:stretch>
        </p:blipFill>
        <p:spPr>
          <a:xfrm>
            <a:off x="111125" y="1002665"/>
            <a:ext cx="8029575" cy="5676900"/>
          </a:xfrm>
          <a:prstGeom prst="rect">
            <a:avLst/>
          </a:prstGeom>
          <a:noFill/>
          <a:ln w="9525">
            <a:noFill/>
            <a:miter lim="800000"/>
            <a:headEnd/>
            <a:tailEnd/>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p:sp>
        <p:nvSpPr>
          <p:cNvPr id="9" name="文本框 8"/>
          <p:cNvSpPr txBox="1"/>
          <p:nvPr/>
        </p:nvSpPr>
        <p:spPr>
          <a:xfrm>
            <a:off x="1274763" y="2508250"/>
            <a:ext cx="9283700" cy="1445260"/>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en-US" altLang="zh-CN" sz="8800" b="1" kern="1200" cap="none" spc="0" normalizeH="0" baseline="0" noProof="0" smtClean="0">
                <a:solidFill>
                  <a:prstClr val="white"/>
                </a:solidFill>
                <a:latin typeface="+mn-lt"/>
                <a:ea typeface="+mn-ea"/>
                <a:cs typeface="+mn-ea"/>
                <a:sym typeface="Arial" panose="020B0604020202020204" pitchFamily="34" charset="0"/>
              </a:rPr>
              <a:t>THANK YOU</a:t>
            </a:r>
            <a:endParaRPr kumimoji="0" lang="zh-CN" altLang="en-US" sz="8800" b="1" kern="1200" cap="none" spc="0" normalizeH="0" baseline="0" noProof="0">
              <a:solidFill>
                <a:prstClr val="white"/>
              </a:solidFill>
              <a:latin typeface="+mn-lt"/>
              <a:ea typeface="+mn-ea"/>
              <a:cs typeface="+mn-ea"/>
              <a:sym typeface="Arial" panose="020B0604020202020204" pitchFamily="34" charset="0"/>
            </a:endParaRPr>
          </a:p>
        </p:txBody>
      </p:sp>
      <p:pic>
        <p:nvPicPr>
          <p:cNvPr id="7" name="Picture 6" descr="soul_logo-removebg-preview"/>
          <p:cNvPicPr>
            <a:picLocks noChangeAspect="1"/>
          </p:cNvPicPr>
          <p:nvPr/>
        </p:nvPicPr>
        <p:blipFill>
          <a:blip r:embed="rId1"/>
          <a:stretch>
            <a:fillRect/>
          </a:stretch>
        </p:blipFill>
        <p:spPr>
          <a:xfrm>
            <a:off x="11410315" y="57785"/>
            <a:ext cx="750570" cy="7505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矩形 22"/>
          <p:cNvSpPr/>
          <p:nvPr/>
        </p:nvSpPr>
        <p:spPr>
          <a:xfrm>
            <a:off x="808038" y="1128713"/>
            <a:ext cx="139700" cy="1047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24" name="矩形 23"/>
          <p:cNvSpPr/>
          <p:nvPr/>
        </p:nvSpPr>
        <p:spPr>
          <a:xfrm>
            <a:off x="5772150" y="1562100"/>
            <a:ext cx="4962525" cy="609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25" name="Rectangle 6"/>
          <p:cNvSpPr>
            <a:spLocks noChangeArrowheads="1"/>
          </p:cNvSpPr>
          <p:nvPr/>
        </p:nvSpPr>
        <p:spPr bwMode="black">
          <a:xfrm>
            <a:off x="5861050" y="1682750"/>
            <a:ext cx="40100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800" b="0" i="0" u="none" strike="noStrike" kern="1200" cap="none" spc="0" normalizeH="0" baseline="0" noProof="0" smtClean="0">
                <a:ln>
                  <a:noFill/>
                </a:ln>
                <a:solidFill>
                  <a:schemeClr val="bg1"/>
                </a:solidFill>
                <a:effectLst/>
                <a:uLnTx/>
                <a:uFillTx/>
                <a:latin typeface="Times New Roman" panose="02020603050405020304" charset="0"/>
                <a:ea typeface="Microsoft YaHei" panose="020B0503020204020204" pitchFamily="34" charset="-122"/>
                <a:cs typeface="Times New Roman" panose="02020603050405020304" charset="0"/>
                <a:sym typeface="Arial" panose="020B0604020202020204" pitchFamily="34" charset="0"/>
              </a:rPr>
              <a:t>ABOUT SOUL LIMITED</a:t>
            </a:r>
            <a:endParaRPr kumimoji="0" lang="en-US" altLang="zh-CN" sz="1800" b="0" i="0" u="none" strike="noStrike" kern="1200" cap="none" spc="0" normalizeH="0" baseline="0" noProof="0" smtClean="0">
              <a:ln>
                <a:noFill/>
              </a:ln>
              <a:solidFill>
                <a:schemeClr val="bg1"/>
              </a:solidFill>
              <a:effectLst/>
              <a:uLnTx/>
              <a:uFillTx/>
              <a:latin typeface="Times New Roman" panose="02020603050405020304" charset="0"/>
              <a:ea typeface="Microsoft YaHei" panose="020B0503020204020204" pitchFamily="34" charset="-122"/>
              <a:cs typeface="Times New Roman" panose="02020603050405020304" charset="0"/>
              <a:sym typeface="Arial" panose="020B0604020202020204" pitchFamily="34" charset="0"/>
            </a:endParaRPr>
          </a:p>
        </p:txBody>
      </p:sp>
      <p:sp>
        <p:nvSpPr>
          <p:cNvPr id="26" name="矩形 25"/>
          <p:cNvSpPr/>
          <p:nvPr/>
        </p:nvSpPr>
        <p:spPr>
          <a:xfrm>
            <a:off x="5619750" y="2438400"/>
            <a:ext cx="152400" cy="609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27" name="矩形 26"/>
          <p:cNvSpPr/>
          <p:nvPr/>
        </p:nvSpPr>
        <p:spPr>
          <a:xfrm>
            <a:off x="5772150" y="2438400"/>
            <a:ext cx="4962525" cy="609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29" name="Rectangle 6"/>
          <p:cNvSpPr>
            <a:spLocks noChangeArrowheads="1"/>
          </p:cNvSpPr>
          <p:nvPr/>
        </p:nvSpPr>
        <p:spPr bwMode="black">
          <a:xfrm>
            <a:off x="5861050" y="2559050"/>
            <a:ext cx="40100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defTabSz="914400" rtl="0" eaLnBrk="1" fontAlgn="auto" latinLnBrk="0" hangingPunct="1">
              <a:lnSpc>
                <a:spcPct val="90000"/>
              </a:lnSpc>
              <a:spcBef>
                <a:spcPct val="0"/>
              </a:spcBef>
              <a:spcAft>
                <a:spcPts val="0"/>
              </a:spcAft>
              <a:defRPr/>
            </a:pPr>
            <a:r>
              <a:rPr lang="en-IN" sz="1800">
                <a:solidFill>
                  <a:schemeClr val="bg1"/>
                </a:solidFill>
                <a:latin typeface="Times New Roman" panose="02020603050405020304" charset="0"/>
                <a:cs typeface="Times New Roman" panose="02020603050405020304" charset="0"/>
                <a:sym typeface="+mn-ea"/>
              </a:rPr>
              <a:t>I</a:t>
            </a:r>
            <a:r>
              <a:rPr lang="en-US" altLang="en-IN" sz="1800">
                <a:solidFill>
                  <a:schemeClr val="bg1"/>
                </a:solidFill>
                <a:latin typeface="Times New Roman" panose="02020603050405020304" charset="0"/>
                <a:cs typeface="Times New Roman" panose="02020603050405020304" charset="0"/>
                <a:sym typeface="+mn-ea"/>
              </a:rPr>
              <a:t>NTRODUCTION</a:t>
            </a:r>
            <a:r>
              <a:rPr lang="en-IN" sz="1800">
                <a:solidFill>
                  <a:schemeClr val="bg1"/>
                </a:solidFill>
                <a:latin typeface="Times New Roman" panose="02020603050405020304" charset="0"/>
                <a:cs typeface="Times New Roman" panose="02020603050405020304" charset="0"/>
                <a:sym typeface="+mn-ea"/>
              </a:rPr>
              <a:t> </a:t>
            </a:r>
            <a:r>
              <a:rPr lang="en-US" altLang="en-IN" sz="1800">
                <a:solidFill>
                  <a:schemeClr val="bg1"/>
                </a:solidFill>
                <a:latin typeface="Times New Roman" panose="02020603050405020304" charset="0"/>
                <a:cs typeface="Times New Roman" panose="02020603050405020304" charset="0"/>
                <a:sym typeface="+mn-ea"/>
              </a:rPr>
              <a:t>OF</a:t>
            </a:r>
            <a:r>
              <a:rPr lang="en-IN" sz="1800">
                <a:solidFill>
                  <a:schemeClr val="bg1"/>
                </a:solidFill>
                <a:latin typeface="Times New Roman" panose="02020603050405020304" charset="0"/>
                <a:cs typeface="Times New Roman" panose="02020603050405020304" charset="0"/>
                <a:sym typeface="+mn-ea"/>
              </a:rPr>
              <a:t> SOUL</a:t>
            </a: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矩形 29"/>
          <p:cNvSpPr/>
          <p:nvPr/>
        </p:nvSpPr>
        <p:spPr>
          <a:xfrm>
            <a:off x="5619750" y="3314700"/>
            <a:ext cx="152400" cy="609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1" name="矩形 30"/>
          <p:cNvSpPr/>
          <p:nvPr/>
        </p:nvSpPr>
        <p:spPr>
          <a:xfrm>
            <a:off x="5772150" y="3314700"/>
            <a:ext cx="4962525" cy="609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2" name="Rectangle 6"/>
          <p:cNvSpPr>
            <a:spLocks noChangeArrowheads="1"/>
          </p:cNvSpPr>
          <p:nvPr/>
        </p:nvSpPr>
        <p:spPr bwMode="black">
          <a:xfrm>
            <a:off x="5861050" y="3435350"/>
            <a:ext cx="40100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defTabSz="914400" rtl="0" eaLnBrk="1" fontAlgn="auto" latinLnBrk="0" hangingPunct="1">
              <a:lnSpc>
                <a:spcPct val="90000"/>
              </a:lnSpc>
              <a:spcBef>
                <a:spcPct val="0"/>
              </a:spcBef>
              <a:spcAft>
                <a:spcPts val="0"/>
              </a:spcAft>
              <a:defRPr/>
            </a:pPr>
            <a:r>
              <a:rPr lang="en-IN" sz="1800">
                <a:solidFill>
                  <a:schemeClr val="bg1"/>
                </a:solidFill>
                <a:latin typeface="Times New Roman" panose="02020603050405020304" charset="0"/>
                <a:cs typeface="Times New Roman" panose="02020603050405020304" charset="0"/>
                <a:sym typeface="+mn-ea"/>
              </a:rPr>
              <a:t>KIIT - </a:t>
            </a:r>
            <a:r>
              <a:rPr lang="en-US" altLang="en-IN" sz="1800">
                <a:solidFill>
                  <a:schemeClr val="bg1"/>
                </a:solidFill>
                <a:latin typeface="Times New Roman" panose="02020603050405020304" charset="0"/>
                <a:cs typeface="Times New Roman" panose="02020603050405020304" charset="0"/>
                <a:sym typeface="+mn-ea"/>
              </a:rPr>
              <a:t>THE LEADER IN</a:t>
            </a:r>
            <a:r>
              <a:rPr lang="en-IN" sz="1800">
                <a:solidFill>
                  <a:schemeClr val="bg1"/>
                </a:solidFill>
                <a:latin typeface="Times New Roman" panose="02020603050405020304" charset="0"/>
                <a:cs typeface="Times New Roman" panose="02020603050405020304" charset="0"/>
                <a:sym typeface="+mn-ea"/>
              </a:rPr>
              <a:t> </a:t>
            </a:r>
            <a:r>
              <a:rPr lang="en-US" altLang="en-IN" sz="1800">
                <a:solidFill>
                  <a:schemeClr val="bg1"/>
                </a:solidFill>
                <a:latin typeface="Times New Roman" panose="02020603050405020304" charset="0"/>
                <a:cs typeface="Times New Roman" panose="02020603050405020304" charset="0"/>
                <a:sym typeface="+mn-ea"/>
              </a:rPr>
              <a:t>EDUCATION</a:t>
            </a:r>
            <a:endParaRPr kumimoji="0" lang="en-US" altLang="zh-CN" sz="1800" b="0" i="0" u="none" strike="noStrike" kern="1200" cap="none" spc="0" normalizeH="0" baseline="0" noProof="0" dirty="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矩形 32"/>
          <p:cNvSpPr/>
          <p:nvPr/>
        </p:nvSpPr>
        <p:spPr>
          <a:xfrm>
            <a:off x="5619750" y="4191000"/>
            <a:ext cx="152400" cy="609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4" name="矩形 33"/>
          <p:cNvSpPr/>
          <p:nvPr/>
        </p:nvSpPr>
        <p:spPr>
          <a:xfrm>
            <a:off x="5772150" y="4191000"/>
            <a:ext cx="4962525" cy="609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5" name="Rectangle 6"/>
          <p:cNvSpPr>
            <a:spLocks noChangeArrowheads="1"/>
          </p:cNvSpPr>
          <p:nvPr/>
        </p:nvSpPr>
        <p:spPr bwMode="black">
          <a:xfrm>
            <a:off x="5861050" y="4311650"/>
            <a:ext cx="40100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defTabSz="914400" rtl="0" eaLnBrk="1" fontAlgn="auto" latinLnBrk="0" hangingPunct="1">
              <a:lnSpc>
                <a:spcPct val="90000"/>
              </a:lnSpc>
              <a:spcBef>
                <a:spcPct val="0"/>
              </a:spcBef>
              <a:spcAft>
                <a:spcPts val="0"/>
              </a:spcAft>
              <a:defRPr/>
            </a:pPr>
            <a:r>
              <a:rPr lang="en-IN" sz="1800">
                <a:solidFill>
                  <a:schemeClr val="bg1"/>
                </a:solidFill>
                <a:latin typeface="Times New Roman" panose="02020603050405020304" charset="0"/>
                <a:cs typeface="Times New Roman" panose="02020603050405020304" charset="0"/>
                <a:sym typeface="+mn-ea"/>
              </a:rPr>
              <a:t>KIIT - SOUL </a:t>
            </a:r>
            <a:r>
              <a:rPr lang="en-US" altLang="en-IN" sz="1800">
                <a:solidFill>
                  <a:schemeClr val="bg1"/>
                </a:solidFill>
                <a:latin typeface="Times New Roman" panose="02020603050405020304" charset="0"/>
                <a:cs typeface="Times New Roman" panose="02020603050405020304" charset="0"/>
                <a:sym typeface="+mn-ea"/>
              </a:rPr>
              <a:t>ASSOCIATION</a:t>
            </a: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矩形 35"/>
          <p:cNvSpPr/>
          <p:nvPr/>
        </p:nvSpPr>
        <p:spPr>
          <a:xfrm>
            <a:off x="5619750" y="5057775"/>
            <a:ext cx="152400" cy="609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7" name="矩形 36"/>
          <p:cNvSpPr/>
          <p:nvPr/>
        </p:nvSpPr>
        <p:spPr>
          <a:xfrm>
            <a:off x="5772150" y="5057775"/>
            <a:ext cx="4962525" cy="609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8" name="Rectangle 6"/>
          <p:cNvSpPr>
            <a:spLocks noChangeArrowheads="1"/>
          </p:cNvSpPr>
          <p:nvPr/>
        </p:nvSpPr>
        <p:spPr bwMode="black">
          <a:xfrm>
            <a:off x="5861050" y="5178425"/>
            <a:ext cx="40100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chemeClr val="bg1"/>
                </a:solidFill>
                <a:effectLst/>
                <a:uLnTx/>
                <a:uFillTx/>
                <a:latin typeface="Times New Roman" panose="02020603050405020304" charset="0"/>
                <a:ea typeface="Microsoft YaHei" panose="020B0503020204020204" pitchFamily="34" charset="-122"/>
                <a:cs typeface="Times New Roman" panose="02020603050405020304" charset="0"/>
                <a:sym typeface="Arial" panose="020B0604020202020204" pitchFamily="34" charset="0"/>
              </a:rPr>
              <a:t>SAP MODULES LIST</a:t>
            </a:r>
            <a:endParaRPr kumimoji="0" lang="en-US" altLang="zh-CN" sz="1800" b="0" i="0" u="none" strike="noStrike" kern="1200" cap="none" spc="0" normalizeH="0" baseline="0" noProof="0" dirty="0">
              <a:ln>
                <a:noFill/>
              </a:ln>
              <a:solidFill>
                <a:schemeClr val="bg1"/>
              </a:solidFill>
              <a:effectLst/>
              <a:uLnTx/>
              <a:uFillTx/>
              <a:latin typeface="Times New Roman" panose="02020603050405020304" charset="0"/>
              <a:ea typeface="Microsoft YaHei" panose="020B0503020204020204" pitchFamily="34" charset="-122"/>
              <a:cs typeface="Times New Roman" panose="02020603050405020304" charset="0"/>
              <a:sym typeface="Arial" panose="020B0604020202020204" pitchFamily="34" charset="0"/>
            </a:endParaRPr>
          </a:p>
        </p:txBody>
      </p:sp>
      <p:sp>
        <p:nvSpPr>
          <p:cNvPr id="39" name="Rectangle 6"/>
          <p:cNvSpPr>
            <a:spLocks noChangeArrowheads="1"/>
          </p:cNvSpPr>
          <p:nvPr/>
        </p:nvSpPr>
        <p:spPr bwMode="black">
          <a:xfrm>
            <a:off x="1063625" y="838200"/>
            <a:ext cx="2386965" cy="163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0000" b="1" i="0" u="none" strike="noStrike" kern="1200" cap="none" spc="0" normalizeH="0" baseline="0" noProof="0" smtClean="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C</a:t>
            </a:r>
            <a:r>
              <a:rPr kumimoji="0" lang="en-US" altLang="zh-CN" sz="2000" b="1" i="0" u="none" strike="noStrike" kern="1200" cap="none" spc="0" normalizeH="0" baseline="0" noProof="0" smtClean="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ONTENTS</a:t>
            </a:r>
            <a:endPar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矩形 40"/>
          <p:cNvSpPr/>
          <p:nvPr/>
        </p:nvSpPr>
        <p:spPr>
          <a:xfrm>
            <a:off x="5619750" y="1562100"/>
            <a:ext cx="152400" cy="609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19" name="圆角矩形 18"/>
          <p:cNvSpPr/>
          <p:nvPr/>
        </p:nvSpPr>
        <p:spPr>
          <a:xfrm>
            <a:off x="490855" y="2426970"/>
            <a:ext cx="11271885" cy="427545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标题 6"/>
          <p:cNvSpPr>
            <a:spLocks noGrp="1"/>
          </p:cNvSpPr>
          <p:nvPr>
            <p:ph type="title"/>
          </p:nvPr>
        </p:nvSpPr>
        <p:spPr>
          <a:xfrm>
            <a:off x="490538" y="234950"/>
            <a:ext cx="329628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rPr>
              <a:t>ABOUT SOUL LIMITED</a:t>
            </a:r>
            <a:endParaRPr kumimoji="0" lang="en-US" altLang="zh-CN" sz="2200" b="1" i="0" u="none" strike="noStrike" kern="1200" cap="none" spc="0" normalizeH="0" baseline="0" noProof="0">
              <a:ln>
                <a:noFill/>
              </a:ln>
              <a:solidFill>
                <a:srgbClr val="FDFDFD"/>
              </a:solidFill>
              <a:effectLst/>
              <a:uLnTx/>
              <a:uFillTx/>
              <a:latin typeface="Times New Roman" panose="02020603050405020304" charset="0"/>
              <a:ea typeface="Microsoft YaHei" panose="020B0503020204020204" pitchFamily="34" charset="-122"/>
              <a:cs typeface="Times New Roman" panose="02020603050405020304" charset="0"/>
            </a:endParaRPr>
          </a:p>
        </p:txBody>
      </p:sp>
      <p:sp>
        <p:nvSpPr>
          <p:cNvPr id="32" name="Text Box 31"/>
          <p:cNvSpPr txBox="1"/>
          <p:nvPr/>
        </p:nvSpPr>
        <p:spPr>
          <a:xfrm>
            <a:off x="225425" y="949960"/>
            <a:ext cx="10769600" cy="1476375"/>
          </a:xfrm>
          <a:prstGeom prst="rect">
            <a:avLst/>
          </a:prstGeom>
          <a:noFill/>
        </p:spPr>
        <p:txBody>
          <a:bodyPr wrap="square" rtlCol="0">
            <a:spAutoFit/>
          </a:bodyPr>
          <a:p>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SOUL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Limited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is </a:t>
            </a:r>
            <a:r>
              <a:rPr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the </a:t>
            </a:r>
            <a:r>
              <a:rPr b="1" spc="-1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sister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concern of </a:t>
            </a:r>
            <a:r>
              <a:rPr b="1" spc="-1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KIIT’s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which </a:t>
            </a:r>
            <a:r>
              <a:rPr b="1" spc="-1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executes Strategy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Consulting </a:t>
            </a:r>
            <a:r>
              <a:rPr b="1" spc="-1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for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Business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transformation  focused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on sustainability through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operational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efficiency </a:t>
            </a:r>
            <a:r>
              <a:rPr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and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capital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productivity; using delivery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process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realignment,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skill </a:t>
            </a:r>
            <a:r>
              <a:rPr b="1" spc="-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restructuring, smart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negotiation, </a:t>
            </a:r>
            <a:r>
              <a:rPr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and</a:t>
            </a:r>
            <a:r>
              <a:rPr b="1" spc="65"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r>
              <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contracting.</a:t>
            </a:r>
            <a:endParaRPr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en-US"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r>
              <a:rPr lang="en-IN"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Our Insights:</a:t>
            </a:r>
            <a:endParaRPr lang="en-IN" b="1" spc="-10"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grpSp>
        <p:nvGrpSpPr>
          <p:cNvPr id="46" name="Group 45"/>
          <p:cNvGrpSpPr/>
          <p:nvPr/>
        </p:nvGrpSpPr>
        <p:grpSpPr>
          <a:xfrm>
            <a:off x="920750" y="2694940"/>
            <a:ext cx="10539095" cy="3806190"/>
            <a:chOff x="1450" y="3648"/>
            <a:chExt cx="16597" cy="5994"/>
          </a:xfrm>
        </p:grpSpPr>
        <p:grpSp>
          <p:nvGrpSpPr>
            <p:cNvPr id="5" name="Group 4"/>
            <p:cNvGrpSpPr/>
            <p:nvPr/>
          </p:nvGrpSpPr>
          <p:grpSpPr>
            <a:xfrm>
              <a:off x="1450" y="3648"/>
              <a:ext cx="7784" cy="1422"/>
              <a:chOff x="1450" y="3648"/>
              <a:chExt cx="7784" cy="1422"/>
            </a:xfrm>
          </p:grpSpPr>
          <p:sp>
            <p:nvSpPr>
              <p:cNvPr id="6" name="object 6"/>
              <p:cNvSpPr/>
              <p:nvPr/>
            </p:nvSpPr>
            <p:spPr>
              <a:xfrm>
                <a:off x="1450" y="3648"/>
                <a:ext cx="7784" cy="1422"/>
              </a:xfrm>
              <a:prstGeom prst="rect">
                <a:avLst/>
              </a:prstGeom>
              <a:blipFill>
                <a:blip r:embed="rId1" cstate="print"/>
                <a:stretch>
                  <a:fillRect/>
                </a:stretch>
              </a:blipFill>
            </p:spPr>
            <p:txBody>
              <a:bodyPr wrap="square" lIns="0" tIns="0" rIns="0" bIns="0" rtlCol="0"/>
              <a:p/>
            </p:txBody>
          </p:sp>
          <p:grpSp>
            <p:nvGrpSpPr>
              <p:cNvPr id="8" name="Group 7"/>
              <p:cNvGrpSpPr/>
              <p:nvPr/>
            </p:nvGrpSpPr>
            <p:grpSpPr>
              <a:xfrm>
                <a:off x="1589" y="3785"/>
                <a:ext cx="6323" cy="1146"/>
                <a:chOff x="1589" y="3785"/>
                <a:chExt cx="6323" cy="1146"/>
              </a:xfrm>
            </p:grpSpPr>
            <p:sp>
              <p:nvSpPr>
                <p:cNvPr id="9" name="object 7"/>
                <p:cNvSpPr txBox="1"/>
                <p:nvPr/>
              </p:nvSpPr>
              <p:spPr>
                <a:xfrm>
                  <a:off x="3222" y="4140"/>
                  <a:ext cx="4691" cy="360"/>
                </a:xfrm>
                <a:prstGeom prst="rect">
                  <a:avLst/>
                </a:prstGeom>
              </p:spPr>
              <p:txBody>
                <a:bodyPr vert="horz" wrap="square" lIns="0" tIns="13335" rIns="0" bIns="0" rtlCol="0">
                  <a:spAutoFit/>
                </a:bodyPr>
                <a:p>
                  <a:pPr marL="12700">
                    <a:lnSpc>
                      <a:spcPct val="100000"/>
                    </a:lnSpc>
                    <a:spcBef>
                      <a:spcPts val="105"/>
                    </a:spcBef>
                  </a:pPr>
                  <a:r>
                    <a:rPr sz="1400" spc="-5" dirty="0">
                      <a:solidFill>
                        <a:srgbClr val="FFFFFF"/>
                      </a:solidFill>
                      <a:latin typeface="Times New Roman" panose="02020603050405020304" charset="0"/>
                      <a:cs typeface="Times New Roman" panose="02020603050405020304" charset="0"/>
                    </a:rPr>
                    <a:t>Smart </a:t>
                  </a:r>
                  <a:r>
                    <a:rPr sz="1400" spc="-10" dirty="0">
                      <a:solidFill>
                        <a:srgbClr val="FFFFFF"/>
                      </a:solidFill>
                      <a:latin typeface="Times New Roman" panose="02020603050405020304" charset="0"/>
                      <a:cs typeface="Times New Roman" panose="02020603050405020304" charset="0"/>
                    </a:rPr>
                    <a:t>campus </a:t>
                  </a:r>
                  <a:r>
                    <a:rPr sz="1400" spc="-5" dirty="0">
                      <a:solidFill>
                        <a:srgbClr val="FFFFFF"/>
                      </a:solidFill>
                      <a:latin typeface="Times New Roman" panose="02020603050405020304" charset="0"/>
                      <a:cs typeface="Times New Roman" panose="02020603050405020304" charset="0"/>
                    </a:rPr>
                    <a:t>solutions using IoT and</a:t>
                  </a:r>
                  <a:r>
                    <a:rPr sz="1400" dirty="0">
                      <a:solidFill>
                        <a:srgbClr val="FFFFFF"/>
                      </a:solidFill>
                      <a:latin typeface="Times New Roman" panose="02020603050405020304" charset="0"/>
                      <a:cs typeface="Times New Roman" panose="02020603050405020304" charset="0"/>
                    </a:rPr>
                    <a:t> AI.</a:t>
                  </a:r>
                  <a:endParaRPr sz="1400">
                    <a:latin typeface="Times New Roman" panose="02020603050405020304" charset="0"/>
                    <a:cs typeface="Times New Roman" panose="02020603050405020304" charset="0"/>
                  </a:endParaRPr>
                </a:p>
              </p:txBody>
            </p:sp>
            <p:sp>
              <p:nvSpPr>
                <p:cNvPr id="10" name="object 8"/>
                <p:cNvSpPr/>
                <p:nvPr/>
              </p:nvSpPr>
              <p:spPr>
                <a:xfrm>
                  <a:off x="1589" y="3785"/>
                  <a:ext cx="1588" cy="1146"/>
                </a:xfrm>
                <a:prstGeom prst="rect">
                  <a:avLst/>
                </a:prstGeom>
                <a:blipFill>
                  <a:blip r:embed="rId2" cstate="print"/>
                  <a:stretch>
                    <a:fillRect/>
                  </a:stretch>
                </a:blipFill>
              </p:spPr>
              <p:txBody>
                <a:bodyPr wrap="square" lIns="0" tIns="0" rIns="0" bIns="0" rtlCol="0"/>
                <a:p/>
              </p:txBody>
            </p:sp>
          </p:grpSp>
        </p:grpSp>
        <p:grpSp>
          <p:nvGrpSpPr>
            <p:cNvPr id="11" name="Group 10"/>
            <p:cNvGrpSpPr/>
            <p:nvPr/>
          </p:nvGrpSpPr>
          <p:grpSpPr>
            <a:xfrm>
              <a:off x="1450" y="5170"/>
              <a:ext cx="7784" cy="1424"/>
              <a:chOff x="1450" y="5170"/>
              <a:chExt cx="7784" cy="1424"/>
            </a:xfrm>
          </p:grpSpPr>
          <p:sp>
            <p:nvSpPr>
              <p:cNvPr id="12" name="object 9"/>
              <p:cNvSpPr/>
              <p:nvPr/>
            </p:nvSpPr>
            <p:spPr>
              <a:xfrm>
                <a:off x="1450" y="5170"/>
                <a:ext cx="7784" cy="1424"/>
              </a:xfrm>
              <a:prstGeom prst="rect">
                <a:avLst/>
              </a:prstGeom>
              <a:blipFill>
                <a:blip r:embed="rId3" cstate="print"/>
                <a:stretch>
                  <a:fillRect/>
                </a:stretch>
              </a:blipFill>
            </p:spPr>
            <p:txBody>
              <a:bodyPr wrap="square" lIns="0" tIns="0" rIns="0" bIns="0" rtlCol="0"/>
              <a:p/>
            </p:txBody>
          </p:sp>
          <p:sp>
            <p:nvSpPr>
              <p:cNvPr id="13" name="object 10"/>
              <p:cNvSpPr txBox="1"/>
              <p:nvPr/>
            </p:nvSpPr>
            <p:spPr>
              <a:xfrm>
                <a:off x="3222" y="5509"/>
                <a:ext cx="4813" cy="686"/>
              </a:xfrm>
              <a:prstGeom prst="rect">
                <a:avLst/>
              </a:prstGeom>
            </p:spPr>
            <p:txBody>
              <a:bodyPr vert="horz" wrap="square" lIns="0" tIns="13335" rIns="0" bIns="0" rtlCol="0">
                <a:spAutoFit/>
              </a:bodyPr>
              <a:p>
                <a:pPr marL="12700">
                  <a:lnSpc>
                    <a:spcPts val="1610"/>
                  </a:lnSpc>
                  <a:spcBef>
                    <a:spcPts val="105"/>
                  </a:spcBef>
                </a:pPr>
                <a:r>
                  <a:rPr sz="1400" spc="-5" dirty="0">
                    <a:solidFill>
                      <a:srgbClr val="FFFFFF"/>
                    </a:solidFill>
                    <a:latin typeface="Times New Roman" panose="02020603050405020304" charset="0"/>
                    <a:cs typeface="Times New Roman" panose="02020603050405020304" charset="0"/>
                  </a:rPr>
                  <a:t>Deployment </a:t>
                </a:r>
                <a:r>
                  <a:rPr sz="1400" dirty="0">
                    <a:solidFill>
                      <a:srgbClr val="FFFFFF"/>
                    </a:solidFill>
                    <a:latin typeface="Times New Roman" panose="02020603050405020304" charset="0"/>
                    <a:cs typeface="Times New Roman" panose="02020603050405020304" charset="0"/>
                  </a:rPr>
                  <a:t>of </a:t>
                </a:r>
                <a:r>
                  <a:rPr sz="1400" spc="-5" dirty="0">
                    <a:solidFill>
                      <a:srgbClr val="FFFFFF"/>
                    </a:solidFill>
                    <a:latin typeface="Times New Roman" panose="02020603050405020304" charset="0"/>
                    <a:cs typeface="Times New Roman" panose="02020603050405020304" charset="0"/>
                  </a:rPr>
                  <a:t>Enterprise Applications</a:t>
                </a:r>
                <a:r>
                  <a:rPr sz="1400" spc="-60" dirty="0">
                    <a:solidFill>
                      <a:srgbClr val="FFFFFF"/>
                    </a:solidFill>
                    <a:latin typeface="Times New Roman" panose="02020603050405020304" charset="0"/>
                    <a:cs typeface="Times New Roman" panose="02020603050405020304" charset="0"/>
                  </a:rPr>
                  <a:t> </a:t>
                </a:r>
                <a:r>
                  <a:rPr sz="1400" spc="-10" dirty="0">
                    <a:solidFill>
                      <a:srgbClr val="FFFFFF"/>
                    </a:solidFill>
                    <a:latin typeface="Times New Roman" panose="02020603050405020304" charset="0"/>
                    <a:cs typeface="Times New Roman" panose="02020603050405020304" charset="0"/>
                  </a:rPr>
                  <a:t>for</a:t>
                </a:r>
                <a:endParaRPr sz="1400">
                  <a:latin typeface="Times New Roman" panose="02020603050405020304" charset="0"/>
                  <a:cs typeface="Times New Roman" panose="02020603050405020304" charset="0"/>
                </a:endParaRPr>
              </a:p>
              <a:p>
                <a:pPr marL="12700">
                  <a:lnSpc>
                    <a:spcPts val="1610"/>
                  </a:lnSpc>
                </a:pPr>
                <a:r>
                  <a:rPr sz="1400" spc="-5" dirty="0">
                    <a:solidFill>
                      <a:srgbClr val="FFFFFF"/>
                    </a:solidFill>
                    <a:latin typeface="Times New Roman" panose="02020603050405020304" charset="0"/>
                    <a:cs typeface="Times New Roman" panose="02020603050405020304" charset="0"/>
                  </a:rPr>
                  <a:t>governance of</a:t>
                </a:r>
                <a:r>
                  <a:rPr sz="1400" spc="-20" dirty="0">
                    <a:solidFill>
                      <a:srgbClr val="FFFFFF"/>
                    </a:solidFill>
                    <a:latin typeface="Times New Roman" panose="02020603050405020304" charset="0"/>
                    <a:cs typeface="Times New Roman" panose="02020603050405020304" charset="0"/>
                  </a:rPr>
                  <a:t> </a:t>
                </a:r>
                <a:r>
                  <a:rPr sz="1400" spc="-15" dirty="0">
                    <a:solidFill>
                      <a:srgbClr val="FFFFFF"/>
                    </a:solidFill>
                    <a:latin typeface="Times New Roman" panose="02020603050405020304" charset="0"/>
                    <a:cs typeface="Times New Roman" panose="02020603050405020304" charset="0"/>
                  </a:rPr>
                  <a:t>University.</a:t>
                </a:r>
                <a:endParaRPr sz="1400">
                  <a:latin typeface="Times New Roman" panose="02020603050405020304" charset="0"/>
                  <a:cs typeface="Times New Roman" panose="02020603050405020304" charset="0"/>
                </a:endParaRPr>
              </a:p>
            </p:txBody>
          </p:sp>
          <p:sp>
            <p:nvSpPr>
              <p:cNvPr id="14" name="object 11"/>
              <p:cNvSpPr/>
              <p:nvPr/>
            </p:nvSpPr>
            <p:spPr>
              <a:xfrm>
                <a:off x="1589" y="5309"/>
                <a:ext cx="1588" cy="1146"/>
              </a:xfrm>
              <a:prstGeom prst="rect">
                <a:avLst/>
              </a:prstGeom>
              <a:blipFill>
                <a:blip r:embed="rId4" cstate="print"/>
                <a:stretch>
                  <a:fillRect/>
                </a:stretch>
              </a:blipFill>
            </p:spPr>
            <p:txBody>
              <a:bodyPr wrap="square" lIns="0" tIns="0" rIns="0" bIns="0" rtlCol="0"/>
              <a:p/>
            </p:txBody>
          </p:sp>
        </p:grpSp>
        <p:grpSp>
          <p:nvGrpSpPr>
            <p:cNvPr id="37" name="Group 36"/>
            <p:cNvGrpSpPr/>
            <p:nvPr/>
          </p:nvGrpSpPr>
          <p:grpSpPr>
            <a:xfrm>
              <a:off x="1450" y="6694"/>
              <a:ext cx="7784" cy="1422"/>
              <a:chOff x="1450" y="6694"/>
              <a:chExt cx="7784" cy="1422"/>
            </a:xfrm>
          </p:grpSpPr>
          <p:sp>
            <p:nvSpPr>
              <p:cNvPr id="15" name="object 12"/>
              <p:cNvSpPr/>
              <p:nvPr/>
            </p:nvSpPr>
            <p:spPr>
              <a:xfrm>
                <a:off x="1450" y="6694"/>
                <a:ext cx="7784" cy="1422"/>
              </a:xfrm>
              <a:prstGeom prst="rect">
                <a:avLst/>
              </a:prstGeom>
              <a:blipFill>
                <a:blip r:embed="rId1" cstate="print"/>
                <a:stretch>
                  <a:fillRect/>
                </a:stretch>
              </a:blipFill>
            </p:spPr>
            <p:txBody>
              <a:bodyPr wrap="square" lIns="0" tIns="0" rIns="0" bIns="0" rtlCol="0"/>
              <a:p/>
            </p:txBody>
          </p:sp>
          <p:sp>
            <p:nvSpPr>
              <p:cNvPr id="16" name="object 13"/>
              <p:cNvSpPr txBox="1"/>
              <p:nvPr/>
            </p:nvSpPr>
            <p:spPr>
              <a:xfrm>
                <a:off x="3222" y="7187"/>
                <a:ext cx="4814" cy="377"/>
              </a:xfrm>
              <a:prstGeom prst="rect">
                <a:avLst/>
              </a:prstGeom>
            </p:spPr>
            <p:txBody>
              <a:bodyPr vert="horz" wrap="square" lIns="0" tIns="12700" rIns="0" bIns="0" rtlCol="0">
                <a:spAutoFit/>
              </a:bodyPr>
              <a:p>
                <a:pPr marL="12700">
                  <a:lnSpc>
                    <a:spcPct val="100000"/>
                  </a:lnSpc>
                  <a:spcBef>
                    <a:spcPts val="100"/>
                  </a:spcBef>
                </a:pPr>
                <a:r>
                  <a:rPr sz="1400" spc="-5" dirty="0">
                    <a:solidFill>
                      <a:srgbClr val="FFFFFF"/>
                    </a:solidFill>
                    <a:latin typeface="Times New Roman" panose="02020603050405020304" charset="0"/>
                    <a:cs typeface="Times New Roman" panose="02020603050405020304" charset="0"/>
                  </a:rPr>
                  <a:t>Design and deployment of education</a:t>
                </a:r>
                <a:r>
                  <a:rPr sz="1400" spc="-35" dirty="0">
                    <a:solidFill>
                      <a:srgbClr val="FFFFFF"/>
                    </a:solidFill>
                    <a:latin typeface="Times New Roman" panose="02020603050405020304" charset="0"/>
                    <a:cs typeface="Times New Roman" panose="02020603050405020304" charset="0"/>
                  </a:rPr>
                  <a:t> </a:t>
                </a:r>
                <a:r>
                  <a:rPr sz="1400" spc="-5" dirty="0">
                    <a:solidFill>
                      <a:srgbClr val="FFFFFF"/>
                    </a:solidFill>
                    <a:latin typeface="Times New Roman" panose="02020603050405020304" charset="0"/>
                    <a:cs typeface="Times New Roman" panose="02020603050405020304" charset="0"/>
                  </a:rPr>
                  <a:t>aids.</a:t>
                </a:r>
                <a:endParaRPr sz="1400">
                  <a:latin typeface="Times New Roman" panose="02020603050405020304" charset="0"/>
                  <a:cs typeface="Times New Roman" panose="02020603050405020304" charset="0"/>
                </a:endParaRPr>
              </a:p>
            </p:txBody>
          </p:sp>
          <p:sp>
            <p:nvSpPr>
              <p:cNvPr id="17" name="object 14"/>
              <p:cNvSpPr/>
              <p:nvPr/>
            </p:nvSpPr>
            <p:spPr>
              <a:xfrm>
                <a:off x="1589" y="6833"/>
                <a:ext cx="1588" cy="1146"/>
              </a:xfrm>
              <a:prstGeom prst="rect">
                <a:avLst/>
              </a:prstGeom>
              <a:blipFill>
                <a:blip r:embed="rId5" cstate="print"/>
                <a:stretch>
                  <a:fillRect/>
                </a:stretch>
              </a:blipFill>
            </p:spPr>
            <p:txBody>
              <a:bodyPr wrap="square" lIns="0" tIns="0" rIns="0" bIns="0" rtlCol="0"/>
              <a:p/>
            </p:txBody>
          </p:sp>
        </p:grpSp>
        <p:grpSp>
          <p:nvGrpSpPr>
            <p:cNvPr id="39" name="Group 38"/>
            <p:cNvGrpSpPr/>
            <p:nvPr/>
          </p:nvGrpSpPr>
          <p:grpSpPr>
            <a:xfrm>
              <a:off x="1450" y="8215"/>
              <a:ext cx="7784" cy="1424"/>
              <a:chOff x="1450" y="8215"/>
              <a:chExt cx="7784" cy="1424"/>
            </a:xfrm>
          </p:grpSpPr>
          <p:sp>
            <p:nvSpPr>
              <p:cNvPr id="18" name="object 15"/>
              <p:cNvSpPr/>
              <p:nvPr/>
            </p:nvSpPr>
            <p:spPr>
              <a:xfrm>
                <a:off x="1450" y="8215"/>
                <a:ext cx="7784" cy="1424"/>
              </a:xfrm>
              <a:prstGeom prst="rect">
                <a:avLst/>
              </a:prstGeom>
              <a:blipFill>
                <a:blip r:embed="rId3" cstate="print"/>
                <a:stretch>
                  <a:fillRect/>
                </a:stretch>
              </a:blipFill>
            </p:spPr>
            <p:txBody>
              <a:bodyPr wrap="square" lIns="0" tIns="0" rIns="0" bIns="0" rtlCol="0"/>
              <a:p/>
            </p:txBody>
          </p:sp>
          <p:sp>
            <p:nvSpPr>
              <p:cNvPr id="20" name="object 16"/>
              <p:cNvSpPr txBox="1"/>
              <p:nvPr/>
            </p:nvSpPr>
            <p:spPr>
              <a:xfrm>
                <a:off x="3222" y="8402"/>
                <a:ext cx="5608" cy="992"/>
              </a:xfrm>
              <a:prstGeom prst="rect">
                <a:avLst/>
              </a:prstGeom>
            </p:spPr>
            <p:txBody>
              <a:bodyPr vert="horz" wrap="square" lIns="0" tIns="31115" rIns="0" bIns="0" rtlCol="0">
                <a:spAutoFit/>
              </a:bodyPr>
              <a:p>
                <a:pPr marL="12700" marR="5080">
                  <a:lnSpc>
                    <a:spcPct val="92000"/>
                  </a:lnSpc>
                  <a:spcBef>
                    <a:spcPts val="245"/>
                  </a:spcBef>
                </a:pPr>
                <a:r>
                  <a:rPr sz="1400" spc="-5" dirty="0">
                    <a:solidFill>
                      <a:srgbClr val="FFFFFF"/>
                    </a:solidFill>
                    <a:latin typeface="Times New Roman" panose="02020603050405020304" charset="0"/>
                    <a:cs typeface="Times New Roman" panose="02020603050405020304" charset="0"/>
                  </a:rPr>
                  <a:t>Sustainable </a:t>
                </a:r>
                <a:r>
                  <a:rPr sz="1400" spc="-10" dirty="0">
                    <a:solidFill>
                      <a:srgbClr val="FFFFFF"/>
                    </a:solidFill>
                    <a:latin typeface="Times New Roman" panose="02020603050405020304" charset="0"/>
                    <a:cs typeface="Times New Roman" panose="02020603050405020304" charset="0"/>
                  </a:rPr>
                  <a:t>Healthcare, </a:t>
                </a:r>
                <a:r>
                  <a:rPr sz="1400" dirty="0">
                    <a:solidFill>
                      <a:srgbClr val="FFFFFF"/>
                    </a:solidFill>
                    <a:latin typeface="Times New Roman" panose="02020603050405020304" charset="0"/>
                    <a:cs typeface="Times New Roman" panose="02020603050405020304" charset="0"/>
                  </a:rPr>
                  <a:t>Modernizing </a:t>
                </a:r>
                <a:r>
                  <a:rPr sz="1400" spc="-5" dirty="0">
                    <a:solidFill>
                      <a:srgbClr val="FFFFFF"/>
                    </a:solidFill>
                    <a:latin typeface="Times New Roman" panose="02020603050405020304" charset="0"/>
                    <a:cs typeface="Times New Roman" panose="02020603050405020304" charset="0"/>
                  </a:rPr>
                  <a:t>Agriculture,  Skill development </a:t>
                </a:r>
                <a:r>
                  <a:rPr sz="1400" dirty="0">
                    <a:solidFill>
                      <a:srgbClr val="FFFFFF"/>
                    </a:solidFill>
                    <a:latin typeface="Times New Roman" panose="02020603050405020304" charset="0"/>
                    <a:cs typeface="Times New Roman" panose="02020603050405020304" charset="0"/>
                  </a:rPr>
                  <a:t>in </a:t>
                </a:r>
                <a:r>
                  <a:rPr sz="1400" spc="-5" dirty="0">
                    <a:solidFill>
                      <a:srgbClr val="FFFFFF"/>
                    </a:solidFill>
                    <a:latin typeface="Times New Roman" panose="02020603050405020304" charset="0"/>
                    <a:cs typeface="Times New Roman" panose="02020603050405020304" charset="0"/>
                  </a:rPr>
                  <a:t>manufacturing, </a:t>
                </a:r>
                <a:r>
                  <a:rPr sz="1400" dirty="0">
                    <a:solidFill>
                      <a:srgbClr val="FFFFFF"/>
                    </a:solidFill>
                    <a:latin typeface="Times New Roman" panose="02020603050405020304" charset="0"/>
                    <a:cs typeface="Times New Roman" panose="02020603050405020304" charset="0"/>
                  </a:rPr>
                  <a:t>Disability  </a:t>
                </a:r>
                <a:r>
                  <a:rPr sz="1400" spc="-25" dirty="0">
                    <a:solidFill>
                      <a:srgbClr val="FFFFFF"/>
                    </a:solidFill>
                    <a:latin typeface="Times New Roman" panose="02020603050405020304" charset="0"/>
                    <a:cs typeface="Times New Roman" panose="02020603050405020304" charset="0"/>
                  </a:rPr>
                  <a:t>Cluster.</a:t>
                </a:r>
                <a:endParaRPr sz="1400">
                  <a:latin typeface="Times New Roman" panose="02020603050405020304" charset="0"/>
                  <a:cs typeface="Times New Roman" panose="02020603050405020304" charset="0"/>
                </a:endParaRPr>
              </a:p>
            </p:txBody>
          </p:sp>
          <p:sp>
            <p:nvSpPr>
              <p:cNvPr id="21" name="object 17"/>
              <p:cNvSpPr/>
              <p:nvPr/>
            </p:nvSpPr>
            <p:spPr>
              <a:xfrm>
                <a:off x="1589" y="8354"/>
                <a:ext cx="1588" cy="1146"/>
              </a:xfrm>
              <a:prstGeom prst="rect">
                <a:avLst/>
              </a:prstGeom>
              <a:blipFill>
                <a:blip r:embed="rId6" cstate="print"/>
                <a:stretch>
                  <a:fillRect/>
                </a:stretch>
              </a:blipFill>
            </p:spPr>
            <p:txBody>
              <a:bodyPr wrap="square" lIns="0" tIns="0" rIns="0" bIns="0" rtlCol="0"/>
              <a:p/>
            </p:txBody>
          </p:sp>
        </p:grpSp>
        <p:grpSp>
          <p:nvGrpSpPr>
            <p:cNvPr id="42" name="Group 41"/>
            <p:cNvGrpSpPr/>
            <p:nvPr/>
          </p:nvGrpSpPr>
          <p:grpSpPr>
            <a:xfrm>
              <a:off x="10272" y="3648"/>
              <a:ext cx="7775" cy="1422"/>
              <a:chOff x="10272" y="3648"/>
              <a:chExt cx="7775" cy="1422"/>
            </a:xfrm>
          </p:grpSpPr>
          <p:sp>
            <p:nvSpPr>
              <p:cNvPr id="22" name="object 18"/>
              <p:cNvSpPr/>
              <p:nvPr/>
            </p:nvSpPr>
            <p:spPr>
              <a:xfrm>
                <a:off x="10272" y="3648"/>
                <a:ext cx="7775" cy="1422"/>
              </a:xfrm>
              <a:prstGeom prst="rect">
                <a:avLst/>
              </a:prstGeom>
              <a:blipFill>
                <a:blip r:embed="rId7" cstate="print"/>
                <a:stretch>
                  <a:fillRect/>
                </a:stretch>
              </a:blipFill>
            </p:spPr>
            <p:txBody>
              <a:bodyPr wrap="square" lIns="0" tIns="0" rIns="0" bIns="0" rtlCol="0"/>
              <a:p/>
            </p:txBody>
          </p:sp>
          <p:sp>
            <p:nvSpPr>
              <p:cNvPr id="24" name="object 20"/>
              <p:cNvSpPr/>
              <p:nvPr/>
            </p:nvSpPr>
            <p:spPr>
              <a:xfrm>
                <a:off x="10409" y="3785"/>
                <a:ext cx="1588" cy="1146"/>
              </a:xfrm>
              <a:prstGeom prst="rect">
                <a:avLst/>
              </a:prstGeom>
              <a:blipFill>
                <a:blip r:embed="rId8" cstate="print"/>
                <a:stretch>
                  <a:fillRect/>
                </a:stretch>
              </a:blipFill>
            </p:spPr>
            <p:txBody>
              <a:bodyPr wrap="square" lIns="0" tIns="0" rIns="0" bIns="0" rtlCol="0"/>
              <a:p/>
            </p:txBody>
          </p:sp>
        </p:grpSp>
        <p:grpSp>
          <p:nvGrpSpPr>
            <p:cNvPr id="41" name="Group 40"/>
            <p:cNvGrpSpPr/>
            <p:nvPr/>
          </p:nvGrpSpPr>
          <p:grpSpPr>
            <a:xfrm>
              <a:off x="10272" y="5170"/>
              <a:ext cx="7774" cy="1424"/>
              <a:chOff x="10272" y="5170"/>
              <a:chExt cx="7774" cy="1424"/>
            </a:xfrm>
          </p:grpSpPr>
          <p:sp>
            <p:nvSpPr>
              <p:cNvPr id="25" name="object 21"/>
              <p:cNvSpPr/>
              <p:nvPr/>
            </p:nvSpPr>
            <p:spPr>
              <a:xfrm>
                <a:off x="10272" y="5170"/>
                <a:ext cx="7775" cy="1424"/>
              </a:xfrm>
              <a:prstGeom prst="rect">
                <a:avLst/>
              </a:prstGeom>
              <a:blipFill>
                <a:blip r:embed="rId9" cstate="print"/>
                <a:stretch>
                  <a:fillRect/>
                </a:stretch>
              </a:blipFill>
            </p:spPr>
            <p:txBody>
              <a:bodyPr wrap="square" lIns="0" tIns="0" rIns="0" bIns="0" rtlCol="0"/>
              <a:p/>
            </p:txBody>
          </p:sp>
          <p:sp>
            <p:nvSpPr>
              <p:cNvPr id="26" name="object 22"/>
              <p:cNvSpPr txBox="1"/>
              <p:nvPr/>
            </p:nvSpPr>
            <p:spPr>
              <a:xfrm>
                <a:off x="12044" y="5509"/>
                <a:ext cx="4691" cy="686"/>
              </a:xfrm>
              <a:prstGeom prst="rect">
                <a:avLst/>
              </a:prstGeom>
            </p:spPr>
            <p:txBody>
              <a:bodyPr vert="horz" wrap="square" lIns="0" tIns="13335" rIns="0" bIns="0" rtlCol="0">
                <a:spAutoFit/>
              </a:bodyPr>
              <a:p>
                <a:pPr marL="12700">
                  <a:lnSpc>
                    <a:spcPts val="1610"/>
                  </a:lnSpc>
                  <a:spcBef>
                    <a:spcPts val="105"/>
                  </a:spcBef>
                </a:pPr>
                <a:r>
                  <a:rPr sz="1400" spc="-5" dirty="0">
                    <a:solidFill>
                      <a:srgbClr val="FFFFFF"/>
                    </a:solidFill>
                    <a:latin typeface="Times New Roman" panose="02020603050405020304" charset="0"/>
                    <a:cs typeface="Times New Roman" panose="02020603050405020304" charset="0"/>
                  </a:rPr>
                  <a:t>Sustainable </a:t>
                </a:r>
                <a:r>
                  <a:rPr sz="1400" spc="-10" dirty="0">
                    <a:solidFill>
                      <a:srgbClr val="FFFFFF"/>
                    </a:solidFill>
                    <a:latin typeface="Times New Roman" panose="02020603050405020304" charset="0"/>
                    <a:cs typeface="Times New Roman" panose="02020603050405020304" charset="0"/>
                  </a:rPr>
                  <a:t>engagement </a:t>
                </a:r>
                <a:r>
                  <a:rPr sz="1400" dirty="0">
                    <a:solidFill>
                      <a:srgbClr val="FFFFFF"/>
                    </a:solidFill>
                    <a:latin typeface="Times New Roman" panose="02020603050405020304" charset="0"/>
                    <a:cs typeface="Times New Roman" panose="02020603050405020304" charset="0"/>
                  </a:rPr>
                  <a:t>in </a:t>
                </a:r>
                <a:r>
                  <a:rPr sz="1400" spc="-10" dirty="0">
                    <a:solidFill>
                      <a:srgbClr val="FFFFFF"/>
                    </a:solidFill>
                    <a:latin typeface="Times New Roman" panose="02020603050405020304" charset="0"/>
                    <a:cs typeface="Times New Roman" panose="02020603050405020304" charset="0"/>
                  </a:rPr>
                  <a:t>core</a:t>
                </a:r>
                <a:r>
                  <a:rPr sz="1400" spc="-40" dirty="0">
                    <a:solidFill>
                      <a:srgbClr val="FFFFFF"/>
                    </a:solidFill>
                    <a:latin typeface="Times New Roman" panose="02020603050405020304" charset="0"/>
                    <a:cs typeface="Times New Roman" panose="02020603050405020304" charset="0"/>
                  </a:rPr>
                  <a:t> </a:t>
                </a:r>
                <a:r>
                  <a:rPr sz="1400" spc="-20" dirty="0">
                    <a:solidFill>
                      <a:srgbClr val="FFFFFF"/>
                    </a:solidFill>
                    <a:latin typeface="Times New Roman" panose="02020603050405020304" charset="0"/>
                    <a:cs typeface="Times New Roman" panose="02020603050405020304" charset="0"/>
                  </a:rPr>
                  <a:t>strategy,</a:t>
                </a:r>
                <a:endParaRPr sz="1400">
                  <a:latin typeface="Times New Roman" panose="02020603050405020304" charset="0"/>
                  <a:cs typeface="Times New Roman" panose="02020603050405020304" charset="0"/>
                </a:endParaRPr>
              </a:p>
              <a:p>
                <a:pPr marL="12700">
                  <a:lnSpc>
                    <a:spcPts val="1610"/>
                  </a:lnSpc>
                </a:pPr>
                <a:r>
                  <a:rPr sz="1400" spc="-5" dirty="0">
                    <a:solidFill>
                      <a:srgbClr val="FFFFFF"/>
                    </a:solidFill>
                    <a:latin typeface="Times New Roman" panose="02020603050405020304" charset="0"/>
                    <a:cs typeface="Times New Roman" panose="02020603050405020304" charset="0"/>
                  </a:rPr>
                  <a:t>operational and </a:t>
                </a:r>
                <a:r>
                  <a:rPr sz="1400" spc="-10" dirty="0">
                    <a:solidFill>
                      <a:srgbClr val="FFFFFF"/>
                    </a:solidFill>
                    <a:latin typeface="Times New Roman" panose="02020603050405020304" charset="0"/>
                    <a:cs typeface="Times New Roman" panose="02020603050405020304" charset="0"/>
                  </a:rPr>
                  <a:t>technical</a:t>
                </a:r>
                <a:r>
                  <a:rPr sz="1400" spc="-20" dirty="0">
                    <a:solidFill>
                      <a:srgbClr val="FFFFFF"/>
                    </a:solidFill>
                    <a:latin typeface="Times New Roman" panose="02020603050405020304" charset="0"/>
                    <a:cs typeface="Times New Roman" panose="02020603050405020304" charset="0"/>
                  </a:rPr>
                  <a:t> </a:t>
                </a:r>
                <a:r>
                  <a:rPr sz="1400" spc="-5" dirty="0">
                    <a:solidFill>
                      <a:srgbClr val="FFFFFF"/>
                    </a:solidFill>
                    <a:latin typeface="Times New Roman" panose="02020603050405020304" charset="0"/>
                    <a:cs typeface="Times New Roman" panose="02020603050405020304" charset="0"/>
                  </a:rPr>
                  <a:t>development.</a:t>
                </a:r>
                <a:endParaRPr sz="1400">
                  <a:latin typeface="Times New Roman" panose="02020603050405020304" charset="0"/>
                  <a:cs typeface="Times New Roman" panose="02020603050405020304" charset="0"/>
                </a:endParaRPr>
              </a:p>
            </p:txBody>
          </p:sp>
          <p:sp>
            <p:nvSpPr>
              <p:cNvPr id="27" name="object 23"/>
              <p:cNvSpPr/>
              <p:nvPr/>
            </p:nvSpPr>
            <p:spPr>
              <a:xfrm>
                <a:off x="10409" y="5309"/>
                <a:ext cx="1588" cy="1146"/>
              </a:xfrm>
              <a:prstGeom prst="rect">
                <a:avLst/>
              </a:prstGeom>
              <a:blipFill>
                <a:blip r:embed="rId10" cstate="print"/>
                <a:stretch>
                  <a:fillRect/>
                </a:stretch>
              </a:blipFill>
            </p:spPr>
            <p:txBody>
              <a:bodyPr wrap="square" lIns="0" tIns="0" rIns="0" bIns="0" rtlCol="0"/>
              <a:p/>
            </p:txBody>
          </p:sp>
        </p:grpSp>
        <p:grpSp>
          <p:nvGrpSpPr>
            <p:cNvPr id="43" name="Group 42"/>
            <p:cNvGrpSpPr/>
            <p:nvPr/>
          </p:nvGrpSpPr>
          <p:grpSpPr>
            <a:xfrm>
              <a:off x="10272" y="6694"/>
              <a:ext cx="7774" cy="1422"/>
              <a:chOff x="10272" y="6694"/>
              <a:chExt cx="7774" cy="1422"/>
            </a:xfrm>
          </p:grpSpPr>
          <p:sp>
            <p:nvSpPr>
              <p:cNvPr id="28" name="object 24"/>
              <p:cNvSpPr/>
              <p:nvPr/>
            </p:nvSpPr>
            <p:spPr>
              <a:xfrm>
                <a:off x="10272" y="6694"/>
                <a:ext cx="7775" cy="1422"/>
              </a:xfrm>
              <a:prstGeom prst="rect">
                <a:avLst/>
              </a:prstGeom>
              <a:blipFill>
                <a:blip r:embed="rId7" cstate="print"/>
                <a:stretch>
                  <a:fillRect/>
                </a:stretch>
              </a:blipFill>
            </p:spPr>
            <p:txBody>
              <a:bodyPr wrap="square" lIns="0" tIns="0" rIns="0" bIns="0" rtlCol="0"/>
              <a:p/>
            </p:txBody>
          </p:sp>
          <p:sp>
            <p:nvSpPr>
              <p:cNvPr id="29" name="object 25"/>
              <p:cNvSpPr txBox="1"/>
              <p:nvPr/>
            </p:nvSpPr>
            <p:spPr>
              <a:xfrm>
                <a:off x="12044" y="7033"/>
                <a:ext cx="5926" cy="685"/>
              </a:xfrm>
              <a:prstGeom prst="rect">
                <a:avLst/>
              </a:prstGeom>
            </p:spPr>
            <p:txBody>
              <a:bodyPr vert="horz" wrap="square" lIns="0" tIns="34290" rIns="0" bIns="0" rtlCol="0">
                <a:spAutoFit/>
              </a:bodyPr>
              <a:p>
                <a:pPr marL="12700" marR="5080">
                  <a:lnSpc>
                    <a:spcPts val="1540"/>
                  </a:lnSpc>
                  <a:spcBef>
                    <a:spcPts val="270"/>
                  </a:spcBef>
                </a:pPr>
                <a:r>
                  <a:rPr sz="1400" spc="-5" dirty="0">
                    <a:solidFill>
                      <a:srgbClr val="FFFFFF"/>
                    </a:solidFill>
                    <a:latin typeface="Times New Roman" panose="02020603050405020304" charset="0"/>
                    <a:cs typeface="Times New Roman" panose="02020603050405020304" charset="0"/>
                  </a:rPr>
                  <a:t>IT </a:t>
                </a:r>
                <a:r>
                  <a:rPr sz="1400" spc="-10" dirty="0">
                    <a:solidFill>
                      <a:srgbClr val="FFFFFF"/>
                    </a:solidFill>
                    <a:latin typeface="Times New Roman" panose="02020603050405020304" charset="0"/>
                    <a:cs typeface="Times New Roman" panose="02020603050405020304" charset="0"/>
                  </a:rPr>
                  <a:t>infrastructures </a:t>
                </a:r>
                <a:r>
                  <a:rPr sz="1400" spc="-5" dirty="0">
                    <a:solidFill>
                      <a:srgbClr val="FFFFFF"/>
                    </a:solidFill>
                    <a:latin typeface="Times New Roman" panose="02020603050405020304" charset="0"/>
                    <a:cs typeface="Times New Roman" panose="02020603050405020304" charset="0"/>
                  </a:rPr>
                  <a:t>support </a:t>
                </a:r>
                <a:r>
                  <a:rPr sz="1400" spc="-10" dirty="0">
                    <a:solidFill>
                      <a:srgbClr val="FFFFFF"/>
                    </a:solidFill>
                    <a:latin typeface="Times New Roman" panose="02020603050405020304" charset="0"/>
                    <a:cs typeface="Times New Roman" panose="02020603050405020304" charset="0"/>
                  </a:rPr>
                  <a:t>to organizations </a:t>
                </a:r>
                <a:r>
                  <a:rPr sz="1400" spc="-5" dirty="0">
                    <a:solidFill>
                      <a:srgbClr val="FFFFFF"/>
                    </a:solidFill>
                    <a:latin typeface="Times New Roman" panose="02020603050405020304" charset="0"/>
                    <a:cs typeface="Times New Roman" panose="02020603050405020304" charset="0"/>
                  </a:rPr>
                  <a:t>as per  ITIL</a:t>
                </a:r>
                <a:r>
                  <a:rPr sz="1400" dirty="0">
                    <a:solidFill>
                      <a:srgbClr val="FFFFFF"/>
                    </a:solidFill>
                    <a:latin typeface="Times New Roman" panose="02020603050405020304" charset="0"/>
                    <a:cs typeface="Times New Roman" panose="02020603050405020304" charset="0"/>
                  </a:rPr>
                  <a:t> </a:t>
                </a:r>
                <a:r>
                  <a:rPr sz="1400" spc="-10" dirty="0">
                    <a:solidFill>
                      <a:srgbClr val="FFFFFF"/>
                    </a:solidFill>
                    <a:latin typeface="Times New Roman" panose="02020603050405020304" charset="0"/>
                    <a:cs typeface="Times New Roman" panose="02020603050405020304" charset="0"/>
                  </a:rPr>
                  <a:t>standards.</a:t>
                </a:r>
                <a:endParaRPr sz="1400">
                  <a:latin typeface="Times New Roman" panose="02020603050405020304" charset="0"/>
                  <a:cs typeface="Times New Roman" panose="02020603050405020304" charset="0"/>
                </a:endParaRPr>
              </a:p>
            </p:txBody>
          </p:sp>
          <p:sp>
            <p:nvSpPr>
              <p:cNvPr id="30" name="object 26"/>
              <p:cNvSpPr/>
              <p:nvPr/>
            </p:nvSpPr>
            <p:spPr>
              <a:xfrm>
                <a:off x="10409" y="6833"/>
                <a:ext cx="1588" cy="1146"/>
              </a:xfrm>
              <a:prstGeom prst="rect">
                <a:avLst/>
              </a:prstGeom>
              <a:blipFill>
                <a:blip r:embed="rId11" cstate="print"/>
                <a:stretch>
                  <a:fillRect/>
                </a:stretch>
              </a:blipFill>
            </p:spPr>
            <p:txBody>
              <a:bodyPr wrap="square" lIns="0" tIns="0" rIns="0" bIns="0" rtlCol="0"/>
              <a:p/>
            </p:txBody>
          </p:sp>
        </p:grpSp>
        <p:grpSp>
          <p:nvGrpSpPr>
            <p:cNvPr id="45" name="Group 44"/>
            <p:cNvGrpSpPr/>
            <p:nvPr/>
          </p:nvGrpSpPr>
          <p:grpSpPr>
            <a:xfrm>
              <a:off x="10272" y="8220"/>
              <a:ext cx="7774" cy="1422"/>
              <a:chOff x="10272" y="8220"/>
              <a:chExt cx="7774" cy="1422"/>
            </a:xfrm>
          </p:grpSpPr>
          <p:sp>
            <p:nvSpPr>
              <p:cNvPr id="31" name="object 27"/>
              <p:cNvSpPr/>
              <p:nvPr/>
            </p:nvSpPr>
            <p:spPr>
              <a:xfrm>
                <a:off x="10272" y="8220"/>
                <a:ext cx="7775" cy="1422"/>
              </a:xfrm>
              <a:prstGeom prst="rect">
                <a:avLst/>
              </a:prstGeom>
              <a:blipFill>
                <a:blip r:embed="rId7" cstate="print"/>
                <a:stretch>
                  <a:fillRect/>
                </a:stretch>
              </a:blipFill>
            </p:spPr>
            <p:txBody>
              <a:bodyPr wrap="square" lIns="0" tIns="0" rIns="0" bIns="0" rtlCol="0"/>
              <a:p/>
            </p:txBody>
          </p:sp>
          <p:grpSp>
            <p:nvGrpSpPr>
              <p:cNvPr id="44" name="Group 43"/>
              <p:cNvGrpSpPr/>
              <p:nvPr/>
            </p:nvGrpSpPr>
            <p:grpSpPr>
              <a:xfrm>
                <a:off x="10409" y="8354"/>
                <a:ext cx="7561" cy="1146"/>
                <a:chOff x="10409" y="8354"/>
                <a:chExt cx="7561" cy="1146"/>
              </a:xfrm>
            </p:grpSpPr>
            <p:sp>
              <p:nvSpPr>
                <p:cNvPr id="33" name="object 28"/>
                <p:cNvSpPr txBox="1"/>
                <p:nvPr/>
              </p:nvSpPr>
              <p:spPr>
                <a:xfrm>
                  <a:off x="12044" y="8560"/>
                  <a:ext cx="5927" cy="685"/>
                </a:xfrm>
                <a:prstGeom prst="rect">
                  <a:avLst/>
                </a:prstGeom>
              </p:spPr>
              <p:txBody>
                <a:bodyPr vert="horz" wrap="square" lIns="0" tIns="34290" rIns="0" bIns="0" rtlCol="0">
                  <a:spAutoFit/>
                </a:bodyPr>
                <a:p>
                  <a:pPr marL="12700" marR="5080">
                    <a:lnSpc>
                      <a:spcPts val="1540"/>
                    </a:lnSpc>
                    <a:spcBef>
                      <a:spcPts val="270"/>
                    </a:spcBef>
                  </a:pPr>
                  <a:r>
                    <a:rPr sz="1400" spc="-5" dirty="0">
                      <a:solidFill>
                        <a:srgbClr val="FFFFFF"/>
                      </a:solidFill>
                      <a:latin typeface="Times New Roman" panose="02020603050405020304" charset="0"/>
                      <a:cs typeface="Times New Roman" panose="02020603050405020304" charset="0"/>
                    </a:rPr>
                    <a:t>Robotics-Aiding institutions </a:t>
                  </a:r>
                  <a:r>
                    <a:rPr sz="1400" dirty="0">
                      <a:solidFill>
                        <a:srgbClr val="FFFFFF"/>
                      </a:solidFill>
                      <a:latin typeface="Times New Roman" panose="02020603050405020304" charset="0"/>
                      <a:cs typeface="Times New Roman" panose="02020603050405020304" charset="0"/>
                    </a:rPr>
                    <a:t>with </a:t>
                  </a:r>
                  <a:r>
                    <a:rPr sz="1400" spc="-5" dirty="0">
                      <a:solidFill>
                        <a:srgbClr val="FFFFFF"/>
                      </a:solidFill>
                      <a:latin typeface="Times New Roman" panose="02020603050405020304" charset="0"/>
                      <a:cs typeface="Times New Roman" panose="02020603050405020304" charset="0"/>
                    </a:rPr>
                    <a:t>humanoids </a:t>
                  </a:r>
                  <a:r>
                    <a:rPr sz="1400" spc="-15" dirty="0">
                      <a:solidFill>
                        <a:srgbClr val="FFFFFF"/>
                      </a:solidFill>
                      <a:latin typeface="Times New Roman" panose="02020603050405020304" charset="0"/>
                      <a:cs typeface="Times New Roman" panose="02020603050405020304" charset="0"/>
                    </a:rPr>
                    <a:t>for  </a:t>
                  </a:r>
                  <a:r>
                    <a:rPr sz="1400" spc="-10" dirty="0">
                      <a:solidFill>
                        <a:srgbClr val="FFFFFF"/>
                      </a:solidFill>
                      <a:latin typeface="Times New Roman" panose="02020603050405020304" charset="0"/>
                      <a:cs typeface="Times New Roman" panose="02020603050405020304" charset="0"/>
                    </a:rPr>
                    <a:t>contactless</a:t>
                  </a:r>
                  <a:r>
                    <a:rPr sz="1400" dirty="0">
                      <a:solidFill>
                        <a:srgbClr val="FFFFFF"/>
                      </a:solidFill>
                      <a:latin typeface="Times New Roman" panose="02020603050405020304" charset="0"/>
                      <a:cs typeface="Times New Roman" panose="02020603050405020304" charset="0"/>
                    </a:rPr>
                    <a:t> services.</a:t>
                  </a:r>
                  <a:endParaRPr sz="1400">
                    <a:latin typeface="Times New Roman" panose="02020603050405020304" charset="0"/>
                    <a:cs typeface="Times New Roman" panose="02020603050405020304" charset="0"/>
                  </a:endParaRPr>
                </a:p>
              </p:txBody>
            </p:sp>
            <p:sp>
              <p:nvSpPr>
                <p:cNvPr id="34" name="object 29"/>
                <p:cNvSpPr/>
                <p:nvPr/>
              </p:nvSpPr>
              <p:spPr>
                <a:xfrm>
                  <a:off x="10409" y="8354"/>
                  <a:ext cx="1588" cy="1146"/>
                </a:xfrm>
                <a:prstGeom prst="rect">
                  <a:avLst/>
                </a:prstGeom>
                <a:blipFill>
                  <a:blip r:embed="rId12" cstate="print"/>
                  <a:stretch>
                    <a:fillRect/>
                  </a:stretch>
                </a:blipFill>
              </p:spPr>
              <p:txBody>
                <a:bodyPr wrap="square" lIns="0" tIns="0" rIns="0" bIns="0" rtlCol="0"/>
                <a:p/>
              </p:txBody>
            </p:sp>
          </p:grpSp>
        </p:grpSp>
      </p:grpSp>
      <p:pic>
        <p:nvPicPr>
          <p:cNvPr id="35" name="Picture 34" descr="soul_logo-removebg-preview"/>
          <p:cNvPicPr>
            <a:picLocks noChangeAspect="1"/>
          </p:cNvPicPr>
          <p:nvPr/>
        </p:nvPicPr>
        <p:blipFill>
          <a:blip r:embed="rId13"/>
          <a:stretch>
            <a:fillRect/>
          </a:stretch>
        </p:blipFill>
        <p:spPr>
          <a:xfrm>
            <a:off x="11410315" y="57785"/>
            <a:ext cx="750570" cy="750570"/>
          </a:xfrm>
          <a:prstGeom prst="rect">
            <a:avLst/>
          </a:prstGeom>
        </p:spPr>
      </p:pic>
      <p:sp>
        <p:nvSpPr>
          <p:cNvPr id="2" name="Text Box 1"/>
          <p:cNvSpPr txBox="1"/>
          <p:nvPr/>
        </p:nvSpPr>
        <p:spPr>
          <a:xfrm>
            <a:off x="7647940" y="2987675"/>
            <a:ext cx="3546475" cy="521970"/>
          </a:xfrm>
          <a:prstGeom prst="rect">
            <a:avLst/>
          </a:prstGeom>
          <a:noFill/>
        </p:spPr>
        <p:txBody>
          <a:bodyPr wrap="square" rtlCol="0">
            <a:spAutoFit/>
          </a:bodyPr>
          <a:p>
            <a:r>
              <a:rPr lang="en-US" sz="1400">
                <a:solidFill>
                  <a:schemeClr val="bg1"/>
                </a:solidFill>
                <a:latin typeface="Times New Roman" panose="02020603050405020304" charset="0"/>
                <a:cs typeface="Times New Roman" panose="02020603050405020304" charset="0"/>
              </a:rPr>
              <a:t>Skilled human resources for operation and maintenance of solar appliances</a:t>
            </a:r>
            <a:endParaRPr lang="en-US" sz="1400">
              <a:solidFill>
                <a:schemeClr val="bg1"/>
              </a:solidFill>
              <a:latin typeface="Times New Roman" panose="02020603050405020304" charset="0"/>
              <a:cs typeface="Times New Roman" panose="0202060305040502030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370649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IN" sz="2200">
                <a:solidFill>
                  <a:schemeClr val="bg1"/>
                </a:solidFill>
                <a:latin typeface="Times New Roman" panose="02020603050405020304" charset="0"/>
                <a:cs typeface="Times New Roman" panose="02020603050405020304" charset="0"/>
                <a:sym typeface="+mn-ea"/>
              </a:rPr>
              <a:t>I</a:t>
            </a:r>
            <a:r>
              <a:rPr lang="en-US" altLang="en-IN" sz="2200">
                <a:solidFill>
                  <a:schemeClr val="bg1"/>
                </a:solidFill>
                <a:latin typeface="Times New Roman" panose="02020603050405020304" charset="0"/>
                <a:cs typeface="Times New Roman" panose="02020603050405020304" charset="0"/>
                <a:sym typeface="+mn-ea"/>
              </a:rPr>
              <a:t>NTRODUCTION</a:t>
            </a:r>
            <a:r>
              <a:rPr lang="en-IN" sz="2200">
                <a:solidFill>
                  <a:schemeClr val="bg1"/>
                </a:solidFill>
                <a:latin typeface="Times New Roman" panose="02020603050405020304" charset="0"/>
                <a:cs typeface="Times New Roman" panose="02020603050405020304" charset="0"/>
                <a:sym typeface="+mn-ea"/>
              </a:rPr>
              <a:t> </a:t>
            </a:r>
            <a:r>
              <a:rPr lang="en-US" altLang="en-IN" sz="2200">
                <a:solidFill>
                  <a:schemeClr val="bg1"/>
                </a:solidFill>
                <a:latin typeface="Times New Roman" panose="02020603050405020304" charset="0"/>
                <a:cs typeface="Times New Roman" panose="02020603050405020304" charset="0"/>
                <a:sym typeface="+mn-ea"/>
              </a:rPr>
              <a:t>OF</a:t>
            </a:r>
            <a:r>
              <a:rPr lang="en-IN" sz="2200">
                <a:solidFill>
                  <a:schemeClr val="bg1"/>
                </a:solidFill>
                <a:latin typeface="Times New Roman" panose="02020603050405020304" charset="0"/>
                <a:cs typeface="Times New Roman" panose="02020603050405020304" charset="0"/>
                <a:sym typeface="+mn-ea"/>
              </a:rPr>
              <a:t> SOUL</a:t>
            </a:r>
            <a:endParaRPr kumimoji="0" lang="en-US" altLang="zh-CN" sz="2200" b="1" i="0" u="none" strike="noStrike" kern="1200" cap="none" spc="0" normalizeH="0" baseline="0" noProof="0">
              <a:ln>
                <a:noFill/>
              </a:ln>
              <a:solidFill>
                <a:srgbClr val="FDFDFD"/>
              </a:solidFill>
              <a:effectLst/>
              <a:uLnTx/>
              <a:uFillTx/>
              <a:latin typeface="Arial" panose="020B0604020202020204" pitchFamily="34" charset="0"/>
              <a:ea typeface="Microsoft YaHei" panose="020B0503020204020204" pitchFamily="34" charset="-122"/>
              <a:cs typeface="+mn-cs"/>
            </a:endParaRPr>
          </a:p>
        </p:txBody>
      </p:sp>
      <p:grpSp>
        <p:nvGrpSpPr>
          <p:cNvPr id="4" name="Group 3"/>
          <p:cNvGrpSpPr/>
          <p:nvPr/>
        </p:nvGrpSpPr>
        <p:grpSpPr>
          <a:xfrm>
            <a:off x="5926987" y="1477010"/>
            <a:ext cx="5149953" cy="4754343"/>
            <a:chOff x="9734" y="1863"/>
            <a:chExt cx="8089" cy="7432"/>
          </a:xfrm>
        </p:grpSpPr>
        <p:sp>
          <p:nvSpPr>
            <p:cNvPr id="48" name="object 18"/>
            <p:cNvSpPr txBox="1"/>
            <p:nvPr/>
          </p:nvSpPr>
          <p:spPr>
            <a:xfrm>
              <a:off x="10987" y="1863"/>
              <a:ext cx="5428" cy="850"/>
            </a:xfrm>
            <a:prstGeom prst="rect">
              <a:avLst/>
            </a:prstGeom>
          </p:spPr>
          <p:txBody>
            <a:bodyPr vert="horz" wrap="square" lIns="0" tIns="13335" rIns="0" bIns="0" rtlCol="0">
              <a:spAutoFit/>
            </a:bodyPr>
            <a:p>
              <a:pPr marL="12700">
                <a:lnSpc>
                  <a:spcPct val="100000"/>
                </a:lnSpc>
                <a:spcBef>
                  <a:spcPts val="105"/>
                </a:spcBef>
              </a:pPr>
              <a:r>
                <a:rPr sz="1400" b="1" spc="-1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CERTIFICATION</a:t>
              </a:r>
              <a:endParaRPr sz="140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a:p>
              <a:pPr marL="12700">
                <a:lnSpc>
                  <a:spcPct val="100000"/>
                </a:lnSpc>
                <a:spcBef>
                  <a:spcPts val="50"/>
                </a:spcBef>
              </a:pPr>
              <a:r>
                <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MSME </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certified </a:t>
              </a:r>
              <a:r>
                <a:rPr sz="100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micro </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industry </a:t>
              </a:r>
              <a:r>
                <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with UDYAM </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Registration</a:t>
              </a:r>
              <a:r>
                <a:rPr sz="1000" spc="4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 </a:t>
              </a:r>
              <a:r>
                <a:rPr sz="100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No.-</a:t>
              </a:r>
              <a:endParaRPr sz="100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a:p>
              <a:pPr marL="12700">
                <a:lnSpc>
                  <a:spcPct val="100000"/>
                </a:lnSpc>
                <a:spcBef>
                  <a:spcPts val="5"/>
                </a:spcBef>
              </a:pPr>
              <a:r>
                <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UDYAM-OD-19-008646</a:t>
              </a:r>
              <a:endPar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p:txBody>
        </p:sp>
        <p:sp>
          <p:nvSpPr>
            <p:cNvPr id="49" name="object 19"/>
            <p:cNvSpPr txBox="1"/>
            <p:nvPr/>
          </p:nvSpPr>
          <p:spPr>
            <a:xfrm>
              <a:off x="10920" y="3840"/>
              <a:ext cx="5690" cy="499"/>
            </a:xfrm>
            <a:prstGeom prst="rect">
              <a:avLst/>
            </a:prstGeom>
          </p:spPr>
          <p:txBody>
            <a:bodyPr vert="horz" wrap="square" lIns="0" tIns="12065" rIns="0" bIns="0" rtlCol="0">
              <a:spAutoFit/>
              <a:scene3d>
                <a:camera prst="orthographicFront"/>
                <a:lightRig rig="threePt" dir="t"/>
              </a:scene3d>
            </a:bodyPr>
            <a:p>
              <a:pPr marL="12700" marR="5080">
                <a:lnSpc>
                  <a:spcPct val="100000"/>
                </a:lnSpc>
                <a:spcBef>
                  <a:spcPts val="95"/>
                </a:spcBef>
              </a:pPr>
              <a:r>
                <a:rPr sz="1000" spc="-5" dirty="0">
                  <a:solidFill>
                    <a:schemeClr val="bg1"/>
                  </a:solidFill>
                  <a:latin typeface="Arial" panose="020B0604020202020204"/>
                  <a:cs typeface="Arial" panose="020B0604020202020204"/>
                </a:rPr>
                <a:t>I</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SO Certified – ISO 9001:2015, ISO/IEC </a:t>
              </a:r>
              <a:r>
                <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20000-1:2018, ISO/IEC  27001:2013 </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&amp; </a:t>
              </a:r>
              <a:r>
                <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ISO</a:t>
              </a:r>
              <a:r>
                <a:rPr sz="1000" spc="-2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 </a:t>
              </a:r>
              <a:r>
                <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14001:2015</a:t>
              </a:r>
              <a:endParaRPr sz="1000" spc="-10"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p:txBody>
        </p:sp>
        <p:grpSp>
          <p:nvGrpSpPr>
            <p:cNvPr id="50" name="object 20"/>
            <p:cNvGrpSpPr/>
            <p:nvPr/>
          </p:nvGrpSpPr>
          <p:grpSpPr>
            <a:xfrm>
              <a:off x="9738" y="1886"/>
              <a:ext cx="1053" cy="4197"/>
              <a:chOff x="6335677" y="1216152"/>
              <a:chExt cx="649138" cy="1824427"/>
            </a:xfrm>
          </p:grpSpPr>
          <p:sp>
            <p:nvSpPr>
              <p:cNvPr id="51" name="object 22"/>
              <p:cNvSpPr/>
              <p:nvPr/>
            </p:nvSpPr>
            <p:spPr>
              <a:xfrm>
                <a:off x="6470706" y="1973830"/>
                <a:ext cx="457397" cy="361669"/>
              </a:xfrm>
              <a:prstGeom prst="rect">
                <a:avLst/>
              </a:prstGeom>
              <a:blipFill>
                <a:blip r:embed="rId1" cstate="print"/>
                <a:stretch>
                  <a:fillRect/>
                </a:stretch>
              </a:blipFill>
            </p:spPr>
            <p:txBody>
              <a:bodyPr wrap="square" lIns="0" tIns="0" rIns="0" bIns="0" rtlCol="0"/>
              <a:p/>
            </p:txBody>
          </p:sp>
          <p:sp>
            <p:nvSpPr>
              <p:cNvPr id="52" name="object 23"/>
              <p:cNvSpPr/>
              <p:nvPr/>
            </p:nvSpPr>
            <p:spPr>
              <a:xfrm>
                <a:off x="6335677" y="1216152"/>
                <a:ext cx="586466" cy="361221"/>
              </a:xfrm>
              <a:prstGeom prst="rect">
                <a:avLst/>
              </a:prstGeom>
              <a:blipFill>
                <a:blip r:embed="rId2" cstate="print"/>
                <a:stretch>
                  <a:fillRect/>
                </a:stretch>
              </a:blipFill>
            </p:spPr>
            <p:txBody>
              <a:bodyPr wrap="square" lIns="0" tIns="0" rIns="0" bIns="0" rtlCol="0"/>
              <a:p/>
            </p:txBody>
          </p:sp>
          <p:sp>
            <p:nvSpPr>
              <p:cNvPr id="53" name="object 24"/>
              <p:cNvSpPr/>
              <p:nvPr/>
            </p:nvSpPr>
            <p:spPr>
              <a:xfrm>
                <a:off x="6420158" y="2626312"/>
                <a:ext cx="564657" cy="414267"/>
              </a:xfrm>
              <a:prstGeom prst="rect">
                <a:avLst/>
              </a:prstGeom>
              <a:blipFill>
                <a:blip r:embed="rId3" cstate="print"/>
                <a:stretch>
                  <a:fillRect/>
                </a:stretch>
              </a:blipFill>
            </p:spPr>
            <p:txBody>
              <a:bodyPr wrap="square" lIns="0" tIns="0" rIns="0" bIns="0" rtlCol="0"/>
              <a:p/>
            </p:txBody>
          </p:sp>
        </p:grpSp>
        <p:sp>
          <p:nvSpPr>
            <p:cNvPr id="54" name="object 25"/>
            <p:cNvSpPr/>
            <p:nvPr/>
          </p:nvSpPr>
          <p:spPr>
            <a:xfrm flipV="1">
              <a:off x="9734" y="8011"/>
              <a:ext cx="8089" cy="120"/>
            </a:xfrm>
            <a:custGeom>
              <a:avLst/>
              <a:gdLst/>
              <a:ahLst/>
              <a:cxnLst/>
              <a:rect l="l" t="t" r="r" b="b"/>
              <a:pathLst>
                <a:path w="5059045">
                  <a:moveTo>
                    <a:pt x="0" y="0"/>
                  </a:moveTo>
                  <a:lnTo>
                    <a:pt x="5058790" y="0"/>
                  </a:lnTo>
                </a:path>
              </a:pathLst>
            </a:custGeom>
            <a:solidFill>
              <a:srgbClr val="FFFFFF"/>
            </a:solidFill>
            <a:ln w="6096">
              <a:solidFill>
                <a:srgbClr val="585858"/>
              </a:solidFill>
            </a:ln>
          </p:spPr>
          <p:txBody>
            <a:bodyPr wrap="square" lIns="0" tIns="0" rIns="0" bIns="0" rtlCol="0"/>
            <a:p/>
          </p:txBody>
        </p:sp>
        <p:sp>
          <p:nvSpPr>
            <p:cNvPr id="55" name="object 26"/>
            <p:cNvSpPr/>
            <p:nvPr/>
          </p:nvSpPr>
          <p:spPr>
            <a:xfrm>
              <a:off x="9881" y="6638"/>
              <a:ext cx="1066" cy="1090"/>
            </a:xfrm>
            <a:prstGeom prst="rect">
              <a:avLst/>
            </a:prstGeom>
            <a:blipFill>
              <a:blip r:embed="rId4" cstate="print"/>
              <a:stretch>
                <a:fillRect/>
              </a:stretch>
            </a:blipFill>
          </p:spPr>
          <p:txBody>
            <a:bodyPr wrap="square" lIns="0" tIns="0" rIns="0" bIns="0" rtlCol="0"/>
            <a:p/>
          </p:txBody>
        </p:sp>
        <p:sp>
          <p:nvSpPr>
            <p:cNvPr id="56" name="object 27"/>
            <p:cNvSpPr txBox="1"/>
            <p:nvPr/>
          </p:nvSpPr>
          <p:spPr>
            <a:xfrm>
              <a:off x="10987" y="5040"/>
              <a:ext cx="4074" cy="1082"/>
            </a:xfrm>
            <a:prstGeom prst="rect">
              <a:avLst/>
            </a:prstGeom>
          </p:spPr>
          <p:txBody>
            <a:bodyPr vert="horz" wrap="square" lIns="0" tIns="13335" rIns="0" bIns="0" rtlCol="0">
              <a:spAutoFit/>
            </a:bodyPr>
            <a:p>
              <a:pPr marL="12700">
                <a:lnSpc>
                  <a:spcPct val="100000"/>
                </a:lnSpc>
                <a:spcBef>
                  <a:spcPts val="105"/>
                </a:spcBef>
              </a:pPr>
              <a:r>
                <a:rPr sz="1400" b="1" spc="-1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EMPANELMENT</a:t>
              </a:r>
              <a:endParaRPr sz="140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a:p>
              <a:pPr marL="12700">
                <a:lnSpc>
                  <a:spcPct val="100000"/>
                </a:lnSpc>
                <a:spcBef>
                  <a:spcPts val="1215"/>
                </a:spcBef>
              </a:pP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Broadcast Engineers Consultants India</a:t>
              </a:r>
              <a:r>
                <a:rPr sz="1000" spc="-3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 </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Limited</a:t>
              </a:r>
              <a:endPar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p:txBody>
        </p:sp>
        <p:sp>
          <p:nvSpPr>
            <p:cNvPr id="57" name="object 28"/>
            <p:cNvSpPr txBox="1"/>
            <p:nvPr/>
          </p:nvSpPr>
          <p:spPr>
            <a:xfrm>
              <a:off x="11040" y="6906"/>
              <a:ext cx="3673" cy="259"/>
            </a:xfrm>
            <a:prstGeom prst="rect">
              <a:avLst/>
            </a:prstGeom>
          </p:spPr>
          <p:txBody>
            <a:bodyPr vert="horz" wrap="square" lIns="0" tIns="12065" rIns="0" bIns="0" rtlCol="0">
              <a:spAutoFit/>
            </a:bodyPr>
            <a:p>
              <a:pPr marL="12700">
                <a:lnSpc>
                  <a:spcPct val="100000"/>
                </a:lnSpc>
                <a:spcBef>
                  <a:spcPts val="95"/>
                </a:spcBef>
              </a:pP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Bharat Sanchar Nigam</a:t>
              </a:r>
              <a:r>
                <a:rPr sz="1000" spc="-5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 </a:t>
              </a:r>
              <a:r>
                <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rPr>
                <a:t>Limited</a:t>
              </a:r>
              <a:endParaRPr sz="1000" spc="-5" dirty="0">
                <a:solidFill>
                  <a:schemeClr val="bg1"/>
                </a:solidFill>
                <a:effectLst>
                  <a:outerShdw blurRad="38100" dist="19050" dir="2700000" algn="tl" rotWithShape="0">
                    <a:schemeClr val="dk1">
                      <a:alpha val="40000"/>
                    </a:schemeClr>
                  </a:outerShdw>
                </a:effectLst>
                <a:latin typeface="Arial" panose="020B0604020202020204"/>
                <a:cs typeface="Arial" panose="020B0604020202020204"/>
              </a:endParaRPr>
            </a:p>
          </p:txBody>
        </p:sp>
        <p:sp>
          <p:nvSpPr>
            <p:cNvPr id="58" name="object 29"/>
            <p:cNvSpPr/>
            <p:nvPr/>
          </p:nvSpPr>
          <p:spPr>
            <a:xfrm>
              <a:off x="12820" y="8897"/>
              <a:ext cx="815" cy="398"/>
            </a:xfrm>
            <a:prstGeom prst="rect">
              <a:avLst/>
            </a:prstGeom>
            <a:blipFill>
              <a:blip r:embed="rId5" cstate="print"/>
              <a:stretch>
                <a:fillRect/>
              </a:stretch>
            </a:blipFill>
          </p:spPr>
          <p:txBody>
            <a:bodyPr wrap="square" lIns="0" tIns="0" rIns="0" bIns="0" rtlCol="0"/>
            <a:p/>
          </p:txBody>
        </p:sp>
        <p:sp>
          <p:nvSpPr>
            <p:cNvPr id="60" name="object 32"/>
            <p:cNvSpPr/>
            <p:nvPr/>
          </p:nvSpPr>
          <p:spPr>
            <a:xfrm>
              <a:off x="15869" y="8346"/>
              <a:ext cx="1102" cy="552"/>
            </a:xfrm>
            <a:prstGeom prst="rect">
              <a:avLst/>
            </a:prstGeom>
            <a:blipFill>
              <a:blip r:embed="rId6" cstate="print"/>
              <a:stretch>
                <a:fillRect/>
              </a:stretch>
            </a:blipFill>
          </p:spPr>
          <p:txBody>
            <a:bodyPr wrap="square" lIns="0" tIns="0" rIns="0" bIns="0" rtlCol="0"/>
            <a:p/>
          </p:txBody>
        </p:sp>
        <p:sp>
          <p:nvSpPr>
            <p:cNvPr id="64" name="object 36"/>
            <p:cNvSpPr/>
            <p:nvPr/>
          </p:nvSpPr>
          <p:spPr>
            <a:xfrm>
              <a:off x="10146" y="8283"/>
              <a:ext cx="1571" cy="586"/>
            </a:xfrm>
            <a:prstGeom prst="rect">
              <a:avLst/>
            </a:prstGeom>
            <a:blipFill>
              <a:blip r:embed="rId7" cstate="print"/>
              <a:stretch>
                <a:fillRect/>
              </a:stretch>
            </a:blipFill>
          </p:spPr>
          <p:txBody>
            <a:bodyPr wrap="square" lIns="0" tIns="0" rIns="0" bIns="0" rtlCol="0"/>
            <a:p/>
          </p:txBody>
        </p:sp>
        <p:sp>
          <p:nvSpPr>
            <p:cNvPr id="65" name="object 37"/>
            <p:cNvSpPr txBox="1"/>
            <p:nvPr/>
          </p:nvSpPr>
          <p:spPr>
            <a:xfrm>
              <a:off x="12428" y="8413"/>
              <a:ext cx="1828" cy="356"/>
            </a:xfrm>
            <a:prstGeom prst="rect">
              <a:avLst/>
            </a:prstGeom>
          </p:spPr>
          <p:txBody>
            <a:bodyPr vert="horz" wrap="square" lIns="0" tIns="12700" rIns="0" bIns="0" rtlCol="0">
              <a:spAutoFit/>
            </a:bodyPr>
            <a:p>
              <a:pPr marL="12700">
                <a:lnSpc>
                  <a:spcPct val="100000"/>
                </a:lnSpc>
                <a:spcBef>
                  <a:spcPts val="100"/>
                </a:spcBef>
              </a:pPr>
              <a:r>
                <a:rPr sz="1400" b="1" dirty="0">
                  <a:solidFill>
                    <a:schemeClr val="bg1"/>
                  </a:solidFill>
                  <a:latin typeface="Arial" panose="020B0604020202020204"/>
                  <a:cs typeface="Arial" panose="020B0604020202020204"/>
                </a:rPr>
                <a:t>Part</a:t>
              </a:r>
              <a:r>
                <a:rPr sz="1400" b="1" spc="-10" dirty="0">
                  <a:solidFill>
                    <a:schemeClr val="bg1"/>
                  </a:solidFill>
                  <a:latin typeface="Arial" panose="020B0604020202020204"/>
                  <a:cs typeface="Arial" panose="020B0604020202020204"/>
                </a:rPr>
                <a:t>n</a:t>
              </a:r>
              <a:r>
                <a:rPr sz="1400" b="1" dirty="0">
                  <a:solidFill>
                    <a:schemeClr val="bg1"/>
                  </a:solidFill>
                  <a:latin typeface="Arial" panose="020B0604020202020204"/>
                  <a:cs typeface="Arial" panose="020B0604020202020204"/>
                </a:rPr>
                <a:t>ers</a:t>
              </a:r>
              <a:r>
                <a:rPr sz="1400" b="1" spc="-10" dirty="0">
                  <a:solidFill>
                    <a:schemeClr val="bg1"/>
                  </a:solidFill>
                  <a:latin typeface="Arial" panose="020B0604020202020204"/>
                  <a:cs typeface="Arial" panose="020B0604020202020204"/>
                </a:rPr>
                <a:t>h</a:t>
              </a:r>
              <a:r>
                <a:rPr sz="1400" b="1" dirty="0">
                  <a:solidFill>
                    <a:schemeClr val="bg1"/>
                  </a:solidFill>
                  <a:latin typeface="Arial" panose="020B0604020202020204"/>
                  <a:cs typeface="Arial" panose="020B0604020202020204"/>
                </a:rPr>
                <a:t>ip</a:t>
              </a:r>
              <a:endParaRPr sz="1400" b="1" dirty="0">
                <a:solidFill>
                  <a:schemeClr val="bg1"/>
                </a:solidFill>
                <a:latin typeface="Arial" panose="020B0604020202020204"/>
                <a:cs typeface="Arial" panose="020B0604020202020204"/>
              </a:endParaRPr>
            </a:p>
          </p:txBody>
        </p:sp>
      </p:grpSp>
      <p:pic>
        <p:nvPicPr>
          <p:cNvPr id="2" name="Picture 1" descr="soul_logo-removebg-preview"/>
          <p:cNvPicPr>
            <a:picLocks noChangeAspect="1"/>
          </p:cNvPicPr>
          <p:nvPr/>
        </p:nvPicPr>
        <p:blipFill>
          <a:blip r:embed="rId8"/>
          <a:stretch>
            <a:fillRect/>
          </a:stretch>
        </p:blipFill>
        <p:spPr>
          <a:xfrm>
            <a:off x="11410315" y="57785"/>
            <a:ext cx="750570" cy="750570"/>
          </a:xfrm>
          <a:prstGeom prst="rect">
            <a:avLst/>
          </a:prstGeom>
        </p:spPr>
      </p:pic>
      <p:grpSp>
        <p:nvGrpSpPr>
          <p:cNvPr id="59" name="Group 58"/>
          <p:cNvGrpSpPr/>
          <p:nvPr/>
        </p:nvGrpSpPr>
        <p:grpSpPr>
          <a:xfrm>
            <a:off x="184150" y="1269365"/>
            <a:ext cx="4930140" cy="4789170"/>
            <a:chOff x="1004" y="1867"/>
            <a:chExt cx="7764" cy="7542"/>
          </a:xfrm>
        </p:grpSpPr>
        <p:grpSp>
          <p:nvGrpSpPr>
            <p:cNvPr id="61" name="object 4"/>
            <p:cNvGrpSpPr/>
            <p:nvPr/>
          </p:nvGrpSpPr>
          <p:grpSpPr>
            <a:xfrm>
              <a:off x="1004" y="1867"/>
              <a:ext cx="7765" cy="7542"/>
              <a:chOff x="637733" y="1185672"/>
              <a:chExt cx="4930775" cy="4789170"/>
            </a:xfrm>
          </p:grpSpPr>
          <p:sp>
            <p:nvSpPr>
              <p:cNvPr id="62" name="object 5"/>
              <p:cNvSpPr/>
              <p:nvPr/>
            </p:nvSpPr>
            <p:spPr>
              <a:xfrm>
                <a:off x="637733" y="1185672"/>
                <a:ext cx="4930277" cy="4789066"/>
              </a:xfrm>
              <a:prstGeom prst="rect">
                <a:avLst/>
              </a:prstGeom>
              <a:blipFill>
                <a:blip r:embed="rId9" cstate="print"/>
                <a:stretch>
                  <a:fillRect/>
                </a:stretch>
              </a:blipFill>
            </p:spPr>
            <p:txBody>
              <a:bodyPr wrap="square" lIns="0" tIns="0" rIns="0" bIns="0" rtlCol="0"/>
              <a:p/>
            </p:txBody>
          </p:sp>
          <p:sp>
            <p:nvSpPr>
              <p:cNvPr id="63" name="object 6"/>
              <p:cNvSpPr/>
              <p:nvPr/>
            </p:nvSpPr>
            <p:spPr>
              <a:xfrm>
                <a:off x="2067178" y="2638933"/>
                <a:ext cx="2095500" cy="2059305"/>
              </a:xfrm>
              <a:custGeom>
                <a:avLst/>
                <a:gdLst/>
                <a:ahLst/>
                <a:cxnLst/>
                <a:rect l="l" t="t" r="r" b="b"/>
                <a:pathLst>
                  <a:path w="2095500" h="2059304">
                    <a:moveTo>
                      <a:pt x="1507997" y="0"/>
                    </a:moveTo>
                    <a:lnTo>
                      <a:pt x="1044575" y="365125"/>
                    </a:lnTo>
                    <a:lnTo>
                      <a:pt x="575563" y="13080"/>
                    </a:lnTo>
                    <a:lnTo>
                      <a:pt x="568578" y="603122"/>
                    </a:lnTo>
                    <a:lnTo>
                      <a:pt x="0" y="753871"/>
                    </a:lnTo>
                    <a:lnTo>
                      <a:pt x="454659" y="1124458"/>
                    </a:lnTo>
                    <a:lnTo>
                      <a:pt x="214756" y="1664461"/>
                    </a:lnTo>
                    <a:lnTo>
                      <a:pt x="788669" y="1536572"/>
                    </a:lnTo>
                    <a:lnTo>
                      <a:pt x="1058037" y="2059177"/>
                    </a:lnTo>
                    <a:lnTo>
                      <a:pt x="1319148" y="1529079"/>
                    </a:lnTo>
                    <a:lnTo>
                      <a:pt x="1894967" y="1640839"/>
                    </a:lnTo>
                    <a:lnTo>
                      <a:pt x="1646555" y="1107693"/>
                    </a:lnTo>
                    <a:lnTo>
                      <a:pt x="2095119" y="724407"/>
                    </a:lnTo>
                    <a:lnTo>
                      <a:pt x="1524381" y="589661"/>
                    </a:lnTo>
                    <a:lnTo>
                      <a:pt x="1507997" y="0"/>
                    </a:lnTo>
                    <a:close/>
                  </a:path>
                </a:pathLst>
              </a:custGeom>
              <a:solidFill>
                <a:srgbClr val="CDFFFF"/>
              </a:solidFill>
            </p:spPr>
            <p:txBody>
              <a:bodyPr wrap="square" lIns="0" tIns="0" rIns="0" bIns="0" rtlCol="0"/>
              <a:p/>
            </p:txBody>
          </p:sp>
          <p:sp>
            <p:nvSpPr>
              <p:cNvPr id="66" name="object 7"/>
              <p:cNvSpPr/>
              <p:nvPr/>
            </p:nvSpPr>
            <p:spPr>
              <a:xfrm>
                <a:off x="2235708" y="2778252"/>
                <a:ext cx="1732914" cy="1681480"/>
              </a:xfrm>
              <a:custGeom>
                <a:avLst/>
                <a:gdLst/>
                <a:ahLst/>
                <a:cxnLst/>
                <a:rect l="l" t="t" r="r" b="b"/>
                <a:pathLst>
                  <a:path w="1732914" h="1681479">
                    <a:moveTo>
                      <a:pt x="866394" y="0"/>
                    </a:moveTo>
                    <a:lnTo>
                      <a:pt x="817225" y="1330"/>
                    </a:lnTo>
                    <a:lnTo>
                      <a:pt x="768777" y="5274"/>
                    </a:lnTo>
                    <a:lnTo>
                      <a:pt x="721123" y="11761"/>
                    </a:lnTo>
                    <a:lnTo>
                      <a:pt x="674334" y="20720"/>
                    </a:lnTo>
                    <a:lnTo>
                      <a:pt x="628485" y="32080"/>
                    </a:lnTo>
                    <a:lnTo>
                      <a:pt x="583648" y="45769"/>
                    </a:lnTo>
                    <a:lnTo>
                      <a:pt x="539897" y="61718"/>
                    </a:lnTo>
                    <a:lnTo>
                      <a:pt x="497304" y="79854"/>
                    </a:lnTo>
                    <a:lnTo>
                      <a:pt x="455944" y="100108"/>
                    </a:lnTo>
                    <a:lnTo>
                      <a:pt x="415888" y="122407"/>
                    </a:lnTo>
                    <a:lnTo>
                      <a:pt x="377210" y="146682"/>
                    </a:lnTo>
                    <a:lnTo>
                      <a:pt x="339983" y="172861"/>
                    </a:lnTo>
                    <a:lnTo>
                      <a:pt x="304281" y="200873"/>
                    </a:lnTo>
                    <a:lnTo>
                      <a:pt x="270176" y="230647"/>
                    </a:lnTo>
                    <a:lnTo>
                      <a:pt x="237742" y="262113"/>
                    </a:lnTo>
                    <a:lnTo>
                      <a:pt x="207051" y="295199"/>
                    </a:lnTo>
                    <a:lnTo>
                      <a:pt x="178176" y="329834"/>
                    </a:lnTo>
                    <a:lnTo>
                      <a:pt x="151192" y="365948"/>
                    </a:lnTo>
                    <a:lnTo>
                      <a:pt x="126171" y="403470"/>
                    </a:lnTo>
                    <a:lnTo>
                      <a:pt x="103185" y="442328"/>
                    </a:lnTo>
                    <a:lnTo>
                      <a:pt x="82309" y="482451"/>
                    </a:lnTo>
                    <a:lnTo>
                      <a:pt x="63614" y="523769"/>
                    </a:lnTo>
                    <a:lnTo>
                      <a:pt x="47176" y="566211"/>
                    </a:lnTo>
                    <a:lnTo>
                      <a:pt x="33065" y="609705"/>
                    </a:lnTo>
                    <a:lnTo>
                      <a:pt x="21357" y="654182"/>
                    </a:lnTo>
                    <a:lnTo>
                      <a:pt x="12123" y="699569"/>
                    </a:lnTo>
                    <a:lnTo>
                      <a:pt x="5436" y="745796"/>
                    </a:lnTo>
                    <a:lnTo>
                      <a:pt x="1371" y="792792"/>
                    </a:lnTo>
                    <a:lnTo>
                      <a:pt x="0" y="840486"/>
                    </a:lnTo>
                    <a:lnTo>
                      <a:pt x="1371" y="888179"/>
                    </a:lnTo>
                    <a:lnTo>
                      <a:pt x="5436" y="935175"/>
                    </a:lnTo>
                    <a:lnTo>
                      <a:pt x="12123" y="981402"/>
                    </a:lnTo>
                    <a:lnTo>
                      <a:pt x="21357" y="1026789"/>
                    </a:lnTo>
                    <a:lnTo>
                      <a:pt x="33065" y="1071266"/>
                    </a:lnTo>
                    <a:lnTo>
                      <a:pt x="47176" y="1114760"/>
                    </a:lnTo>
                    <a:lnTo>
                      <a:pt x="63614" y="1157202"/>
                    </a:lnTo>
                    <a:lnTo>
                      <a:pt x="82309" y="1198520"/>
                    </a:lnTo>
                    <a:lnTo>
                      <a:pt x="103185" y="1238643"/>
                    </a:lnTo>
                    <a:lnTo>
                      <a:pt x="126171" y="1277501"/>
                    </a:lnTo>
                    <a:lnTo>
                      <a:pt x="151192" y="1315023"/>
                    </a:lnTo>
                    <a:lnTo>
                      <a:pt x="178176" y="1351137"/>
                    </a:lnTo>
                    <a:lnTo>
                      <a:pt x="207051" y="1385772"/>
                    </a:lnTo>
                    <a:lnTo>
                      <a:pt x="237742" y="1418858"/>
                    </a:lnTo>
                    <a:lnTo>
                      <a:pt x="270176" y="1450324"/>
                    </a:lnTo>
                    <a:lnTo>
                      <a:pt x="304281" y="1480098"/>
                    </a:lnTo>
                    <a:lnTo>
                      <a:pt x="339983" y="1508110"/>
                    </a:lnTo>
                    <a:lnTo>
                      <a:pt x="377210" y="1534289"/>
                    </a:lnTo>
                    <a:lnTo>
                      <a:pt x="415888" y="1558564"/>
                    </a:lnTo>
                    <a:lnTo>
                      <a:pt x="455944" y="1580863"/>
                    </a:lnTo>
                    <a:lnTo>
                      <a:pt x="497304" y="1601117"/>
                    </a:lnTo>
                    <a:lnTo>
                      <a:pt x="539897" y="1619253"/>
                    </a:lnTo>
                    <a:lnTo>
                      <a:pt x="583648" y="1635202"/>
                    </a:lnTo>
                    <a:lnTo>
                      <a:pt x="628485" y="1648891"/>
                    </a:lnTo>
                    <a:lnTo>
                      <a:pt x="674334" y="1660251"/>
                    </a:lnTo>
                    <a:lnTo>
                      <a:pt x="721123" y="1669210"/>
                    </a:lnTo>
                    <a:lnTo>
                      <a:pt x="768777" y="1675697"/>
                    </a:lnTo>
                    <a:lnTo>
                      <a:pt x="817225" y="1679641"/>
                    </a:lnTo>
                    <a:lnTo>
                      <a:pt x="866394" y="1680972"/>
                    </a:lnTo>
                    <a:lnTo>
                      <a:pt x="915562" y="1679641"/>
                    </a:lnTo>
                    <a:lnTo>
                      <a:pt x="964010" y="1675697"/>
                    </a:lnTo>
                    <a:lnTo>
                      <a:pt x="1011664" y="1669210"/>
                    </a:lnTo>
                    <a:lnTo>
                      <a:pt x="1058453" y="1660251"/>
                    </a:lnTo>
                    <a:lnTo>
                      <a:pt x="1104302" y="1648891"/>
                    </a:lnTo>
                    <a:lnTo>
                      <a:pt x="1149139" y="1635202"/>
                    </a:lnTo>
                    <a:lnTo>
                      <a:pt x="1192890" y="1619253"/>
                    </a:lnTo>
                    <a:lnTo>
                      <a:pt x="1235483" y="1601117"/>
                    </a:lnTo>
                    <a:lnTo>
                      <a:pt x="1276843" y="1580863"/>
                    </a:lnTo>
                    <a:lnTo>
                      <a:pt x="1316899" y="1558564"/>
                    </a:lnTo>
                    <a:lnTo>
                      <a:pt x="1355577" y="1534289"/>
                    </a:lnTo>
                    <a:lnTo>
                      <a:pt x="1392804" y="1508110"/>
                    </a:lnTo>
                    <a:lnTo>
                      <a:pt x="1428506" y="1480098"/>
                    </a:lnTo>
                    <a:lnTo>
                      <a:pt x="1462611" y="1450324"/>
                    </a:lnTo>
                    <a:lnTo>
                      <a:pt x="1495045" y="1418858"/>
                    </a:lnTo>
                    <a:lnTo>
                      <a:pt x="1525736" y="1385772"/>
                    </a:lnTo>
                    <a:lnTo>
                      <a:pt x="1554611" y="1351137"/>
                    </a:lnTo>
                    <a:lnTo>
                      <a:pt x="1581595" y="1315023"/>
                    </a:lnTo>
                    <a:lnTo>
                      <a:pt x="1606616" y="1277501"/>
                    </a:lnTo>
                    <a:lnTo>
                      <a:pt x="1629602" y="1238643"/>
                    </a:lnTo>
                    <a:lnTo>
                      <a:pt x="1650478" y="1198520"/>
                    </a:lnTo>
                    <a:lnTo>
                      <a:pt x="1669173" y="1157202"/>
                    </a:lnTo>
                    <a:lnTo>
                      <a:pt x="1685611" y="1114760"/>
                    </a:lnTo>
                    <a:lnTo>
                      <a:pt x="1699722" y="1071266"/>
                    </a:lnTo>
                    <a:lnTo>
                      <a:pt x="1711430" y="1026789"/>
                    </a:lnTo>
                    <a:lnTo>
                      <a:pt x="1720664" y="981402"/>
                    </a:lnTo>
                    <a:lnTo>
                      <a:pt x="1727351" y="935175"/>
                    </a:lnTo>
                    <a:lnTo>
                      <a:pt x="1731416" y="888179"/>
                    </a:lnTo>
                    <a:lnTo>
                      <a:pt x="1732788" y="840486"/>
                    </a:lnTo>
                    <a:lnTo>
                      <a:pt x="1731416" y="792792"/>
                    </a:lnTo>
                    <a:lnTo>
                      <a:pt x="1727351" y="745796"/>
                    </a:lnTo>
                    <a:lnTo>
                      <a:pt x="1720664" y="699569"/>
                    </a:lnTo>
                    <a:lnTo>
                      <a:pt x="1711430" y="654182"/>
                    </a:lnTo>
                    <a:lnTo>
                      <a:pt x="1699722" y="609705"/>
                    </a:lnTo>
                    <a:lnTo>
                      <a:pt x="1685611" y="566211"/>
                    </a:lnTo>
                    <a:lnTo>
                      <a:pt x="1669173" y="523769"/>
                    </a:lnTo>
                    <a:lnTo>
                      <a:pt x="1650478" y="482451"/>
                    </a:lnTo>
                    <a:lnTo>
                      <a:pt x="1629602" y="442328"/>
                    </a:lnTo>
                    <a:lnTo>
                      <a:pt x="1606616" y="403470"/>
                    </a:lnTo>
                    <a:lnTo>
                      <a:pt x="1581595" y="365948"/>
                    </a:lnTo>
                    <a:lnTo>
                      <a:pt x="1554611" y="329834"/>
                    </a:lnTo>
                    <a:lnTo>
                      <a:pt x="1525736" y="295199"/>
                    </a:lnTo>
                    <a:lnTo>
                      <a:pt x="1495045" y="262113"/>
                    </a:lnTo>
                    <a:lnTo>
                      <a:pt x="1462611" y="230647"/>
                    </a:lnTo>
                    <a:lnTo>
                      <a:pt x="1428506" y="200873"/>
                    </a:lnTo>
                    <a:lnTo>
                      <a:pt x="1392804" y="172861"/>
                    </a:lnTo>
                    <a:lnTo>
                      <a:pt x="1355577" y="146682"/>
                    </a:lnTo>
                    <a:lnTo>
                      <a:pt x="1316899" y="122407"/>
                    </a:lnTo>
                    <a:lnTo>
                      <a:pt x="1276843" y="100108"/>
                    </a:lnTo>
                    <a:lnTo>
                      <a:pt x="1235483" y="79854"/>
                    </a:lnTo>
                    <a:lnTo>
                      <a:pt x="1192890" y="61718"/>
                    </a:lnTo>
                    <a:lnTo>
                      <a:pt x="1149139" y="45769"/>
                    </a:lnTo>
                    <a:lnTo>
                      <a:pt x="1104302" y="32080"/>
                    </a:lnTo>
                    <a:lnTo>
                      <a:pt x="1058453" y="20720"/>
                    </a:lnTo>
                    <a:lnTo>
                      <a:pt x="1011664" y="11761"/>
                    </a:lnTo>
                    <a:lnTo>
                      <a:pt x="964010" y="5274"/>
                    </a:lnTo>
                    <a:lnTo>
                      <a:pt x="915562" y="1330"/>
                    </a:lnTo>
                    <a:lnTo>
                      <a:pt x="866394" y="0"/>
                    </a:lnTo>
                    <a:close/>
                  </a:path>
                </a:pathLst>
              </a:custGeom>
              <a:solidFill>
                <a:srgbClr val="B4FFFF"/>
              </a:solidFill>
            </p:spPr>
            <p:txBody>
              <a:bodyPr wrap="square" lIns="0" tIns="0" rIns="0" bIns="0" rtlCol="0"/>
              <a:p/>
            </p:txBody>
          </p:sp>
        </p:grpSp>
        <p:sp>
          <p:nvSpPr>
            <p:cNvPr id="67" name="object 8"/>
            <p:cNvSpPr txBox="1"/>
            <p:nvPr/>
          </p:nvSpPr>
          <p:spPr>
            <a:xfrm>
              <a:off x="3987" y="4905"/>
              <a:ext cx="1796" cy="1576"/>
            </a:xfrm>
            <a:prstGeom prst="rect">
              <a:avLst/>
            </a:prstGeom>
          </p:spPr>
          <p:txBody>
            <a:bodyPr vert="horz" wrap="square" lIns="0" tIns="12065" rIns="0" bIns="0" rtlCol="0">
              <a:spAutoFit/>
            </a:bodyPr>
            <a:p>
              <a:pPr marL="12700" marR="5080" indent="-635" algn="ctr">
                <a:lnSpc>
                  <a:spcPct val="100000"/>
                </a:lnSpc>
                <a:spcBef>
                  <a:spcPts val="95"/>
                </a:spcBef>
              </a:pPr>
              <a:r>
                <a:rPr sz="1600" b="1" spc="-5" dirty="0">
                  <a:latin typeface="Arial" panose="020B0604020202020204"/>
                  <a:cs typeface="Arial" panose="020B0604020202020204"/>
                </a:rPr>
                <a:t>Meaningful  and  </a:t>
              </a:r>
              <a:r>
                <a:rPr sz="1600" b="1" spc="-5" dirty="0">
                  <a:latin typeface="Arial" panose="020B0604020202020204"/>
                  <a:cs typeface="Arial" panose="020B0604020202020204"/>
                </a:rPr>
                <a:t>sus</a:t>
              </a:r>
              <a:r>
                <a:rPr sz="1600" b="1" spc="-10" dirty="0">
                  <a:latin typeface="Arial" panose="020B0604020202020204"/>
                  <a:cs typeface="Arial" panose="020B0604020202020204"/>
                </a:rPr>
                <a:t>t</a:t>
              </a:r>
              <a:r>
                <a:rPr sz="1600" b="1" spc="-5" dirty="0">
                  <a:latin typeface="Arial" panose="020B0604020202020204"/>
                  <a:cs typeface="Arial" panose="020B0604020202020204"/>
                </a:rPr>
                <a:t>ainable  </a:t>
              </a:r>
              <a:r>
                <a:rPr sz="1600" b="1" spc="-5" dirty="0">
                  <a:latin typeface="Arial" panose="020B0604020202020204"/>
                  <a:cs typeface="Arial" panose="020B0604020202020204"/>
                </a:rPr>
                <a:t>solutions</a:t>
              </a:r>
              <a:endParaRPr sz="1600">
                <a:latin typeface="Arial" panose="020B0604020202020204"/>
                <a:cs typeface="Arial" panose="020B0604020202020204"/>
              </a:endParaRPr>
            </a:p>
          </p:txBody>
        </p:sp>
        <p:sp>
          <p:nvSpPr>
            <p:cNvPr id="68" name="object 9"/>
            <p:cNvSpPr txBox="1"/>
            <p:nvPr/>
          </p:nvSpPr>
          <p:spPr>
            <a:xfrm>
              <a:off x="3077" y="2872"/>
              <a:ext cx="1601" cy="904"/>
            </a:xfrm>
            <a:prstGeom prst="rect">
              <a:avLst/>
            </a:prstGeom>
          </p:spPr>
          <p:txBody>
            <a:bodyPr vert="horz" wrap="square" lIns="0" tIns="12700" rIns="0" bIns="0" rtlCol="0">
              <a:spAutoFit/>
            </a:bodyPr>
            <a:p>
              <a:pPr marL="12700" marR="5080" indent="635" algn="ctr">
                <a:lnSpc>
                  <a:spcPct val="100000"/>
                </a:lnSpc>
                <a:spcBef>
                  <a:spcPts val="100"/>
                </a:spcBef>
              </a:pPr>
              <a:r>
                <a:rPr sz="1200" b="1" spc="-5" dirty="0">
                  <a:solidFill>
                    <a:srgbClr val="FFFFFF"/>
                  </a:solidFill>
                  <a:latin typeface="Arial" panose="020B0604020202020204"/>
                  <a:cs typeface="Arial" panose="020B0604020202020204"/>
                </a:rPr>
                <a:t>Energy &amp;  Smart  </a:t>
              </a:r>
              <a:r>
                <a:rPr sz="1200" b="1" spc="-5" dirty="0">
                  <a:solidFill>
                    <a:srgbClr val="FFFFFF"/>
                  </a:solidFill>
                  <a:latin typeface="Arial" panose="020B0604020202020204"/>
                  <a:cs typeface="Arial" panose="020B0604020202020204"/>
                </a:rPr>
                <a:t>Infras</a:t>
              </a:r>
              <a:r>
                <a:rPr sz="1200" b="1" spc="-5" dirty="0">
                  <a:solidFill>
                    <a:srgbClr val="FFFFFF"/>
                  </a:solidFill>
                  <a:latin typeface="Arial" panose="020B0604020202020204"/>
                  <a:cs typeface="Arial" panose="020B0604020202020204"/>
                </a:rPr>
                <a:t>truct</a:t>
              </a:r>
              <a:r>
                <a:rPr sz="1200" b="1" spc="-10" dirty="0">
                  <a:solidFill>
                    <a:srgbClr val="FFFFFF"/>
                  </a:solidFill>
                  <a:latin typeface="Arial" panose="020B0604020202020204"/>
                  <a:cs typeface="Arial" panose="020B0604020202020204"/>
                </a:rPr>
                <a:t>u</a:t>
              </a:r>
              <a:r>
                <a:rPr sz="1200" b="1" spc="-5" dirty="0">
                  <a:solidFill>
                    <a:srgbClr val="FFFFFF"/>
                  </a:solidFill>
                  <a:latin typeface="Arial" panose="020B0604020202020204"/>
                  <a:cs typeface="Arial" panose="020B0604020202020204"/>
                </a:rPr>
                <a:t>re</a:t>
              </a:r>
              <a:endParaRPr sz="1200">
                <a:latin typeface="Arial" panose="020B0604020202020204"/>
                <a:cs typeface="Arial" panose="020B0604020202020204"/>
              </a:endParaRPr>
            </a:p>
          </p:txBody>
        </p:sp>
        <p:sp>
          <p:nvSpPr>
            <p:cNvPr id="69" name="object 10"/>
            <p:cNvSpPr txBox="1"/>
            <p:nvPr/>
          </p:nvSpPr>
          <p:spPr>
            <a:xfrm>
              <a:off x="5491" y="3343"/>
              <a:ext cx="1202" cy="328"/>
            </a:xfrm>
            <a:prstGeom prst="rect">
              <a:avLst/>
            </a:prstGeom>
          </p:spPr>
          <p:txBody>
            <a:bodyPr vert="horz" wrap="square" lIns="0" tIns="12700" rIns="0" bIns="0" rtlCol="0">
              <a:spAutoFit/>
            </a:bodyPr>
            <a:p>
              <a:pPr marL="12700">
                <a:lnSpc>
                  <a:spcPct val="100000"/>
                </a:lnSpc>
                <a:spcBef>
                  <a:spcPts val="100"/>
                </a:spcBef>
              </a:pPr>
              <a:r>
                <a:rPr sz="1200" b="1" dirty="0">
                  <a:solidFill>
                    <a:srgbClr val="FFFFFF"/>
                  </a:solidFill>
                  <a:latin typeface="Arial" panose="020B0604020202020204"/>
                  <a:cs typeface="Arial" panose="020B0604020202020204"/>
                </a:rPr>
                <a:t>E</a:t>
              </a:r>
              <a:r>
                <a:rPr sz="1200" b="1" spc="-5" dirty="0">
                  <a:solidFill>
                    <a:srgbClr val="FFFFFF"/>
                  </a:solidFill>
                  <a:latin typeface="Arial" panose="020B0604020202020204"/>
                  <a:cs typeface="Arial" panose="020B0604020202020204"/>
                </a:rPr>
                <a:t>duc</a:t>
              </a:r>
              <a:r>
                <a:rPr sz="1200" b="1" dirty="0">
                  <a:solidFill>
                    <a:srgbClr val="FFFFFF"/>
                  </a:solidFill>
                  <a:latin typeface="Arial" panose="020B0604020202020204"/>
                  <a:cs typeface="Arial" panose="020B0604020202020204"/>
                </a:rPr>
                <a:t>a</a:t>
              </a:r>
              <a:r>
                <a:rPr sz="1200" b="1" dirty="0">
                  <a:solidFill>
                    <a:srgbClr val="FFFFFF"/>
                  </a:solidFill>
                  <a:latin typeface="Arial" panose="020B0604020202020204"/>
                  <a:cs typeface="Arial" panose="020B0604020202020204"/>
                </a:rPr>
                <a:t>tion</a:t>
              </a:r>
              <a:endParaRPr sz="1200">
                <a:latin typeface="Arial" panose="020B0604020202020204"/>
                <a:cs typeface="Arial" panose="020B0604020202020204"/>
              </a:endParaRPr>
            </a:p>
          </p:txBody>
        </p:sp>
        <p:sp>
          <p:nvSpPr>
            <p:cNvPr id="70" name="object 11"/>
            <p:cNvSpPr txBox="1"/>
            <p:nvPr/>
          </p:nvSpPr>
          <p:spPr>
            <a:xfrm>
              <a:off x="6605" y="4751"/>
              <a:ext cx="1546" cy="617"/>
            </a:xfrm>
            <a:prstGeom prst="rect">
              <a:avLst/>
            </a:prstGeom>
          </p:spPr>
          <p:txBody>
            <a:bodyPr vert="horz" wrap="square" lIns="0" tIns="12700" rIns="0" bIns="0" rtlCol="0">
              <a:spAutoFit/>
            </a:bodyPr>
            <a:p>
              <a:pPr algn="ctr">
                <a:lnSpc>
                  <a:spcPct val="100000"/>
                </a:lnSpc>
                <a:spcBef>
                  <a:spcPts val="100"/>
                </a:spcBef>
              </a:pPr>
              <a:r>
                <a:rPr sz="1200" b="1" dirty="0">
                  <a:solidFill>
                    <a:srgbClr val="FFFFFF"/>
                  </a:solidFill>
                  <a:latin typeface="Arial" panose="020B0604020202020204"/>
                  <a:cs typeface="Arial" panose="020B0604020202020204"/>
                </a:rPr>
                <a:t>Skill</a:t>
              </a:r>
              <a:endParaRPr sz="1200">
                <a:latin typeface="Arial" panose="020B0604020202020204"/>
                <a:cs typeface="Arial" panose="020B0604020202020204"/>
              </a:endParaRPr>
            </a:p>
            <a:p>
              <a:pPr algn="ctr">
                <a:lnSpc>
                  <a:spcPct val="100000"/>
                </a:lnSpc>
              </a:pPr>
              <a:r>
                <a:rPr sz="1200" b="1" spc="-5" dirty="0">
                  <a:solidFill>
                    <a:srgbClr val="FFFFFF"/>
                  </a:solidFill>
                  <a:latin typeface="Arial" panose="020B0604020202020204"/>
                  <a:cs typeface="Arial" panose="020B0604020202020204"/>
                </a:rPr>
                <a:t>Development</a:t>
              </a:r>
              <a:endParaRPr sz="1200">
                <a:latin typeface="Arial" panose="020B0604020202020204"/>
                <a:cs typeface="Arial" panose="020B0604020202020204"/>
              </a:endParaRPr>
            </a:p>
          </p:txBody>
        </p:sp>
        <p:sp>
          <p:nvSpPr>
            <p:cNvPr id="71" name="object 12"/>
            <p:cNvSpPr txBox="1"/>
            <p:nvPr/>
          </p:nvSpPr>
          <p:spPr>
            <a:xfrm>
              <a:off x="6440" y="6628"/>
              <a:ext cx="1087" cy="1192"/>
            </a:xfrm>
            <a:prstGeom prst="rect">
              <a:avLst/>
            </a:prstGeom>
          </p:spPr>
          <p:txBody>
            <a:bodyPr vert="horz" wrap="square" lIns="0" tIns="12700" rIns="0" bIns="0" rtlCol="0">
              <a:spAutoFit/>
            </a:bodyPr>
            <a:p>
              <a:pPr marL="12700" marR="5080" algn="ctr">
                <a:lnSpc>
                  <a:spcPct val="100000"/>
                </a:lnSpc>
                <a:spcBef>
                  <a:spcPts val="100"/>
                </a:spcBef>
              </a:pPr>
              <a:r>
                <a:rPr sz="1200" b="1" dirty="0">
                  <a:solidFill>
                    <a:srgbClr val="FFFFFF"/>
                  </a:solidFill>
                  <a:latin typeface="Arial" panose="020B0604020202020204"/>
                  <a:cs typeface="Arial" panose="020B0604020202020204"/>
                </a:rPr>
                <a:t>Health  </a:t>
              </a:r>
              <a:r>
                <a:rPr sz="1200" b="1" spc="-5" dirty="0">
                  <a:solidFill>
                    <a:srgbClr val="FFFFFF"/>
                  </a:solidFill>
                  <a:latin typeface="Arial" panose="020B0604020202020204"/>
                  <a:cs typeface="Arial" panose="020B0604020202020204"/>
                </a:rPr>
                <a:t>and  </a:t>
              </a:r>
              <a:r>
                <a:rPr sz="1200" b="1" dirty="0">
                  <a:solidFill>
                    <a:srgbClr val="FFFFFF"/>
                  </a:solidFill>
                  <a:latin typeface="Arial" panose="020B0604020202020204"/>
                  <a:cs typeface="Arial" panose="020B0604020202020204"/>
                </a:rPr>
                <a:t>Social  </a:t>
              </a:r>
              <a:r>
                <a:rPr sz="1200" b="1" spc="5" dirty="0">
                  <a:solidFill>
                    <a:srgbClr val="FFFFFF"/>
                  </a:solidFill>
                  <a:latin typeface="Arial" panose="020B0604020202020204"/>
                  <a:cs typeface="Arial" panose="020B0604020202020204"/>
                </a:rPr>
                <a:t>W</a:t>
              </a:r>
              <a:r>
                <a:rPr sz="1200" b="1" dirty="0">
                  <a:solidFill>
                    <a:srgbClr val="FFFFFF"/>
                  </a:solidFill>
                  <a:latin typeface="Arial" panose="020B0604020202020204"/>
                  <a:cs typeface="Arial" panose="020B0604020202020204"/>
                </a:rPr>
                <a:t>e</a:t>
              </a:r>
              <a:r>
                <a:rPr sz="1200" b="1" dirty="0">
                  <a:solidFill>
                    <a:srgbClr val="FFFFFF"/>
                  </a:solidFill>
                  <a:latin typeface="Arial" panose="020B0604020202020204"/>
                  <a:cs typeface="Arial" panose="020B0604020202020204"/>
                </a:rPr>
                <a:t>ll</a:t>
              </a:r>
              <a:r>
                <a:rPr sz="1200" b="1" spc="-5" dirty="0">
                  <a:solidFill>
                    <a:srgbClr val="FFFFFF"/>
                  </a:solidFill>
                  <a:latin typeface="Arial" panose="020B0604020202020204"/>
                  <a:cs typeface="Arial" panose="020B0604020202020204"/>
                </a:rPr>
                <a:t>n</a:t>
              </a:r>
              <a:r>
                <a:rPr sz="1200" b="1" dirty="0">
                  <a:solidFill>
                    <a:srgbClr val="FFFFFF"/>
                  </a:solidFill>
                  <a:latin typeface="Arial" panose="020B0604020202020204"/>
                  <a:cs typeface="Arial" panose="020B0604020202020204"/>
                </a:rPr>
                <a:t>e</a:t>
              </a:r>
              <a:r>
                <a:rPr sz="1200" b="1" dirty="0">
                  <a:solidFill>
                    <a:srgbClr val="FFFFFF"/>
                  </a:solidFill>
                  <a:latin typeface="Arial" panose="020B0604020202020204"/>
                  <a:cs typeface="Arial" panose="020B0604020202020204"/>
                </a:rPr>
                <a:t>s</a:t>
              </a:r>
              <a:r>
                <a:rPr sz="1200" b="1" spc="-5" dirty="0">
                  <a:solidFill>
                    <a:srgbClr val="FFFFFF"/>
                  </a:solidFill>
                  <a:latin typeface="Arial" panose="020B0604020202020204"/>
                  <a:cs typeface="Arial" panose="020B0604020202020204"/>
                </a:rPr>
                <a:t>s</a:t>
              </a:r>
              <a:endParaRPr sz="1200">
                <a:latin typeface="Arial" panose="020B0604020202020204"/>
                <a:cs typeface="Arial" panose="020B0604020202020204"/>
              </a:endParaRPr>
            </a:p>
          </p:txBody>
        </p:sp>
        <p:sp>
          <p:nvSpPr>
            <p:cNvPr id="72" name="object 13"/>
            <p:cNvSpPr txBox="1"/>
            <p:nvPr/>
          </p:nvSpPr>
          <p:spPr>
            <a:xfrm>
              <a:off x="4146" y="7920"/>
              <a:ext cx="1546" cy="616"/>
            </a:xfrm>
            <a:prstGeom prst="rect">
              <a:avLst/>
            </a:prstGeom>
          </p:spPr>
          <p:txBody>
            <a:bodyPr vert="horz" wrap="square" lIns="0" tIns="12700" rIns="0" bIns="0" rtlCol="0">
              <a:spAutoFit/>
            </a:bodyPr>
            <a:p>
              <a:pPr marL="12700" marR="5080" indent="281940">
                <a:lnSpc>
                  <a:spcPct val="100000"/>
                </a:lnSpc>
                <a:spcBef>
                  <a:spcPts val="100"/>
                </a:spcBef>
              </a:pPr>
              <a:r>
                <a:rPr sz="1200" b="1" spc="-5" dirty="0">
                  <a:solidFill>
                    <a:srgbClr val="FFFFFF"/>
                  </a:solidFill>
                  <a:latin typeface="Arial" panose="020B0604020202020204"/>
                  <a:cs typeface="Arial" panose="020B0604020202020204"/>
                </a:rPr>
                <a:t>Rural  </a:t>
              </a:r>
              <a:r>
                <a:rPr sz="1200" b="1" spc="-5" dirty="0">
                  <a:solidFill>
                    <a:srgbClr val="FFFFFF"/>
                  </a:solidFill>
                  <a:latin typeface="Arial" panose="020B0604020202020204"/>
                  <a:cs typeface="Arial" panose="020B0604020202020204"/>
                </a:rPr>
                <a:t>De</a:t>
              </a:r>
              <a:r>
                <a:rPr sz="1200" b="1" spc="-25" dirty="0">
                  <a:solidFill>
                    <a:srgbClr val="FFFFFF"/>
                  </a:solidFill>
                  <a:latin typeface="Arial" panose="020B0604020202020204"/>
                  <a:cs typeface="Arial" panose="020B0604020202020204"/>
                </a:rPr>
                <a:t>v</a:t>
              </a:r>
              <a:r>
                <a:rPr sz="1200" b="1" spc="-5" dirty="0">
                  <a:solidFill>
                    <a:srgbClr val="FFFFFF"/>
                  </a:solidFill>
                  <a:latin typeface="Arial" panose="020B0604020202020204"/>
                  <a:cs typeface="Arial" panose="020B0604020202020204"/>
                </a:rPr>
                <a:t>e</a:t>
              </a:r>
              <a:r>
                <a:rPr sz="1200" b="1" spc="-5" dirty="0">
                  <a:solidFill>
                    <a:srgbClr val="FFFFFF"/>
                  </a:solidFill>
                  <a:latin typeface="Arial" panose="020B0604020202020204"/>
                  <a:cs typeface="Arial" panose="020B0604020202020204"/>
                </a:rPr>
                <a:t>lopme</a:t>
              </a:r>
              <a:r>
                <a:rPr sz="1200" b="1" dirty="0">
                  <a:solidFill>
                    <a:srgbClr val="FFFFFF"/>
                  </a:solidFill>
                  <a:latin typeface="Arial" panose="020B0604020202020204"/>
                  <a:cs typeface="Arial" panose="020B0604020202020204"/>
                </a:rPr>
                <a:t>nt</a:t>
              </a:r>
              <a:endParaRPr sz="1200">
                <a:latin typeface="Arial" panose="020B0604020202020204"/>
                <a:cs typeface="Arial" panose="020B0604020202020204"/>
              </a:endParaRPr>
            </a:p>
          </p:txBody>
        </p:sp>
        <p:sp>
          <p:nvSpPr>
            <p:cNvPr id="73" name="object 14"/>
            <p:cNvSpPr txBox="1"/>
            <p:nvPr/>
          </p:nvSpPr>
          <p:spPr>
            <a:xfrm>
              <a:off x="2068" y="6900"/>
              <a:ext cx="1314" cy="329"/>
            </a:xfrm>
            <a:prstGeom prst="rect">
              <a:avLst/>
            </a:prstGeom>
          </p:spPr>
          <p:txBody>
            <a:bodyPr vert="horz" wrap="square" lIns="0" tIns="12700" rIns="0" bIns="0" rtlCol="0">
              <a:spAutoFit/>
            </a:bodyPr>
            <a:p>
              <a:pPr marL="12700">
                <a:lnSpc>
                  <a:spcPct val="100000"/>
                </a:lnSpc>
                <a:spcBef>
                  <a:spcPts val="100"/>
                </a:spcBef>
              </a:pPr>
              <a:r>
                <a:rPr sz="1200" b="1" spc="-40" dirty="0">
                  <a:solidFill>
                    <a:srgbClr val="FFFFFF"/>
                  </a:solidFill>
                  <a:latin typeface="Arial" panose="020B0604020202020204"/>
                  <a:cs typeface="Arial" panose="020B0604020202020204"/>
                </a:rPr>
                <a:t>A</a:t>
              </a:r>
              <a:r>
                <a:rPr sz="1200" b="1" dirty="0">
                  <a:solidFill>
                    <a:srgbClr val="FFFFFF"/>
                  </a:solidFill>
                  <a:latin typeface="Arial" panose="020B0604020202020204"/>
                  <a:cs typeface="Arial" panose="020B0604020202020204"/>
                </a:rPr>
                <a:t>gricult</a:t>
              </a:r>
              <a:r>
                <a:rPr sz="1200" b="1" spc="-5" dirty="0">
                  <a:solidFill>
                    <a:srgbClr val="FFFFFF"/>
                  </a:solidFill>
                  <a:latin typeface="Arial" panose="020B0604020202020204"/>
                  <a:cs typeface="Arial" panose="020B0604020202020204"/>
                </a:rPr>
                <a:t>u</a:t>
              </a:r>
              <a:r>
                <a:rPr sz="1200" b="1" dirty="0">
                  <a:solidFill>
                    <a:srgbClr val="FFFFFF"/>
                  </a:solidFill>
                  <a:latin typeface="Arial" panose="020B0604020202020204"/>
                  <a:cs typeface="Arial" panose="020B0604020202020204"/>
                </a:rPr>
                <a:t>re</a:t>
              </a:r>
              <a:endParaRPr sz="1200">
                <a:latin typeface="Arial" panose="020B0604020202020204"/>
                <a:cs typeface="Arial" panose="020B0604020202020204"/>
              </a:endParaRPr>
            </a:p>
          </p:txBody>
        </p:sp>
        <p:sp>
          <p:nvSpPr>
            <p:cNvPr id="74" name="object 15"/>
            <p:cNvSpPr txBox="1"/>
            <p:nvPr/>
          </p:nvSpPr>
          <p:spPr>
            <a:xfrm>
              <a:off x="1890" y="5007"/>
              <a:ext cx="1098" cy="328"/>
            </a:xfrm>
            <a:prstGeom prst="rect">
              <a:avLst/>
            </a:prstGeom>
          </p:spPr>
          <p:txBody>
            <a:bodyPr vert="horz" wrap="square" lIns="0" tIns="12700" rIns="0" bIns="0" rtlCol="0">
              <a:spAutoFit/>
            </a:bodyPr>
            <a:p>
              <a:pPr marL="12700">
                <a:lnSpc>
                  <a:spcPct val="100000"/>
                </a:lnSpc>
                <a:spcBef>
                  <a:spcPts val="100"/>
                </a:spcBef>
              </a:pPr>
              <a:r>
                <a:rPr sz="1200" b="1" dirty="0">
                  <a:solidFill>
                    <a:srgbClr val="FFFFFF"/>
                  </a:solidFill>
                  <a:latin typeface="Arial" panose="020B0604020202020204"/>
                  <a:cs typeface="Arial" panose="020B0604020202020204"/>
                </a:rPr>
                <a:t>IT </a:t>
              </a:r>
              <a:r>
                <a:rPr sz="1200" b="1" spc="-5" dirty="0">
                  <a:solidFill>
                    <a:srgbClr val="FFFFFF"/>
                  </a:solidFill>
                  <a:latin typeface="Arial" panose="020B0604020202020204"/>
                  <a:cs typeface="Arial" panose="020B0604020202020204"/>
                </a:rPr>
                <a:t>&amp;</a:t>
              </a:r>
              <a:r>
                <a:rPr sz="1200" b="1" spc="-75" dirty="0">
                  <a:solidFill>
                    <a:srgbClr val="FFFFFF"/>
                  </a:solidFill>
                  <a:latin typeface="Arial" panose="020B0604020202020204"/>
                  <a:cs typeface="Arial" panose="020B0604020202020204"/>
                </a:rPr>
                <a:t> </a:t>
              </a:r>
              <a:r>
                <a:rPr sz="1200" b="1" dirty="0">
                  <a:solidFill>
                    <a:srgbClr val="FFFFFF"/>
                  </a:solidFill>
                  <a:latin typeface="Arial" panose="020B0604020202020204"/>
                  <a:cs typeface="Arial" panose="020B0604020202020204"/>
                </a:rPr>
                <a:t>ITES</a:t>
              </a:r>
              <a:endParaRPr sz="1200">
                <a:latin typeface="Arial" panose="020B0604020202020204"/>
                <a:cs typeface="Arial" panose="020B0604020202020204"/>
              </a:endParaRPr>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499110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IN" sz="2200">
                <a:solidFill>
                  <a:schemeClr val="bg1"/>
                </a:solidFill>
                <a:latin typeface="Times New Roman" panose="02020603050405020304" charset="0"/>
                <a:cs typeface="Times New Roman" panose="02020603050405020304" charset="0"/>
                <a:sym typeface="+mn-ea"/>
              </a:rPr>
              <a:t>KIIT - </a:t>
            </a:r>
            <a:r>
              <a:rPr lang="en-US" altLang="en-IN" sz="2200">
                <a:solidFill>
                  <a:schemeClr val="bg1"/>
                </a:solidFill>
                <a:latin typeface="Times New Roman" panose="02020603050405020304" charset="0"/>
                <a:cs typeface="Times New Roman" panose="02020603050405020304" charset="0"/>
                <a:sym typeface="+mn-ea"/>
              </a:rPr>
              <a:t>THE LEADER IN</a:t>
            </a:r>
            <a:r>
              <a:rPr lang="en-IN" sz="2200">
                <a:solidFill>
                  <a:schemeClr val="bg1"/>
                </a:solidFill>
                <a:latin typeface="Times New Roman" panose="02020603050405020304" charset="0"/>
                <a:cs typeface="Times New Roman" panose="02020603050405020304" charset="0"/>
                <a:sym typeface="+mn-ea"/>
              </a:rPr>
              <a:t> </a:t>
            </a:r>
            <a:r>
              <a:rPr lang="en-US" altLang="en-IN" sz="2200">
                <a:solidFill>
                  <a:schemeClr val="bg1"/>
                </a:solidFill>
                <a:latin typeface="Times New Roman" panose="02020603050405020304" charset="0"/>
                <a:cs typeface="Times New Roman" panose="02020603050405020304" charset="0"/>
                <a:sym typeface="+mn-ea"/>
              </a:rPr>
              <a:t>EDUCATION</a:t>
            </a:r>
            <a:endParaRPr kumimoji="0" lang="en-US" altLang="zh-CN" sz="2200" b="1" i="0" u="none" strike="noStrike" kern="1200" cap="none" spc="0" normalizeH="0" baseline="0" noProof="0">
              <a:ln>
                <a:noFill/>
              </a:ln>
              <a:solidFill>
                <a:srgbClr val="FDFDFD"/>
              </a:solidFill>
              <a:effectLst/>
              <a:uLnTx/>
              <a:uFillTx/>
              <a:latin typeface="Arial" panose="020B0604020202020204" pitchFamily="34" charset="0"/>
              <a:ea typeface="Microsoft YaHei" panose="020B0503020204020204" pitchFamily="34" charset="-122"/>
              <a:cs typeface="+mn-cs"/>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grpSp>
        <p:nvGrpSpPr>
          <p:cNvPr id="5" name="Group 4"/>
          <p:cNvGrpSpPr/>
          <p:nvPr/>
        </p:nvGrpSpPr>
        <p:grpSpPr>
          <a:xfrm>
            <a:off x="6285485" y="1756022"/>
            <a:ext cx="5360498" cy="2075388"/>
            <a:chOff x="8968" y="2737"/>
            <a:chExt cx="7469" cy="3002"/>
          </a:xfrm>
        </p:grpSpPr>
        <p:sp>
          <p:nvSpPr>
            <p:cNvPr id="6" name="object 4"/>
            <p:cNvSpPr txBox="1"/>
            <p:nvPr/>
          </p:nvSpPr>
          <p:spPr>
            <a:xfrm>
              <a:off x="8968" y="2737"/>
              <a:ext cx="7469" cy="552"/>
            </a:xfrm>
            <a:prstGeom prst="rect">
              <a:avLst/>
            </a:prstGeom>
          </p:spPr>
          <p:txBody>
            <a:bodyPr vert="horz" wrap="square" lIns="0" tIns="12700" rIns="0" bIns="0" rtlCol="0">
              <a:spAutoFit/>
            </a:bodyPr>
            <a:p>
              <a:pPr marL="299085" indent="-287020">
                <a:lnSpc>
                  <a:spcPct val="100000"/>
                </a:lnSpc>
                <a:spcBef>
                  <a:spcPts val="100"/>
                </a:spcBef>
                <a:buFont typeface="Wingdings" panose="05000000000000000000"/>
                <a:buChar char=""/>
                <a:tabLst>
                  <a:tab pos="299720" algn="l"/>
                </a:tabLst>
              </a:pPr>
              <a:r>
                <a:rPr sz="1800" spc="-10" dirty="0">
                  <a:solidFill>
                    <a:schemeClr val="bg1"/>
                  </a:solidFill>
                  <a:latin typeface="Arial" panose="020B0604020202020204"/>
                  <a:cs typeface="Arial" panose="020B0604020202020204"/>
                </a:rPr>
                <a:t>India’s </a:t>
              </a:r>
              <a:r>
                <a:rPr sz="1800" dirty="0">
                  <a:solidFill>
                    <a:schemeClr val="bg1"/>
                  </a:solidFill>
                  <a:latin typeface="Arial" panose="020B0604020202020204"/>
                  <a:cs typeface="Arial" panose="020B0604020202020204"/>
                </a:rPr>
                <a:t>first </a:t>
              </a:r>
              <a:r>
                <a:rPr sz="2400" b="1" dirty="0">
                  <a:solidFill>
                    <a:schemeClr val="bg1"/>
                  </a:solidFill>
                  <a:latin typeface="Times New Roman" panose="02020603050405020304" charset="0"/>
                  <a:cs typeface="Times New Roman" panose="02020603050405020304" charset="0"/>
                </a:rPr>
                <a:t>QS </a:t>
              </a:r>
              <a:r>
                <a:rPr sz="2400" b="1" dirty="0">
                  <a:solidFill>
                    <a:schemeClr val="bg1"/>
                  </a:solidFill>
                  <a:latin typeface="Arial" panose="020B0604020202020204"/>
                  <a:cs typeface="Arial" panose="020B0604020202020204"/>
                </a:rPr>
                <a:t>5 Stars </a:t>
              </a:r>
              <a:r>
                <a:rPr sz="1800" spc="-5" dirty="0">
                  <a:solidFill>
                    <a:schemeClr val="bg1"/>
                  </a:solidFill>
                  <a:latin typeface="Arial" panose="020B0604020202020204"/>
                  <a:cs typeface="Arial" panose="020B0604020202020204"/>
                </a:rPr>
                <a:t>Rated</a:t>
              </a:r>
              <a:r>
                <a:rPr sz="1800" spc="-215" dirty="0">
                  <a:solidFill>
                    <a:schemeClr val="bg1"/>
                  </a:solidFill>
                  <a:latin typeface="Arial" panose="020B0604020202020204"/>
                  <a:cs typeface="Arial" panose="020B0604020202020204"/>
                </a:rPr>
                <a:t> </a:t>
              </a:r>
              <a:r>
                <a:rPr sz="1800" spc="-5" dirty="0">
                  <a:solidFill>
                    <a:schemeClr val="bg1"/>
                  </a:solidFill>
                  <a:latin typeface="Arial" panose="020B0604020202020204"/>
                  <a:cs typeface="Arial" panose="020B0604020202020204"/>
                </a:rPr>
                <a:t>University</a:t>
              </a:r>
              <a:endParaRPr sz="1800" spc="-5" dirty="0">
                <a:solidFill>
                  <a:schemeClr val="bg1"/>
                </a:solidFill>
                <a:latin typeface="Arial" panose="020B0604020202020204"/>
                <a:cs typeface="Arial" panose="020B0604020202020204"/>
              </a:endParaRPr>
            </a:p>
          </p:txBody>
        </p:sp>
        <p:sp>
          <p:nvSpPr>
            <p:cNvPr id="8" name="object 5"/>
            <p:cNvSpPr txBox="1"/>
            <p:nvPr/>
          </p:nvSpPr>
          <p:spPr>
            <a:xfrm>
              <a:off x="8968" y="3746"/>
              <a:ext cx="7269" cy="950"/>
            </a:xfrm>
            <a:prstGeom prst="rect">
              <a:avLst/>
            </a:prstGeom>
          </p:spPr>
          <p:txBody>
            <a:bodyPr vert="horz" wrap="square" lIns="0" tIns="10795" rIns="0" bIns="0" rtlCol="0">
              <a:spAutoFit/>
            </a:bodyPr>
            <a:p>
              <a:pPr marL="299085" marR="5080" indent="-287020">
                <a:lnSpc>
                  <a:spcPct val="100000"/>
                </a:lnSpc>
                <a:spcBef>
                  <a:spcPts val="85"/>
                </a:spcBef>
                <a:buFont typeface="Wingdings" panose="05000000000000000000"/>
                <a:buChar char=""/>
                <a:tabLst>
                  <a:tab pos="299720" algn="l"/>
                </a:tabLst>
              </a:pPr>
              <a:r>
                <a:rPr sz="2400" b="1" spc="-5" dirty="0">
                  <a:solidFill>
                    <a:schemeClr val="bg1"/>
                  </a:solidFill>
                  <a:latin typeface="Times New Roman" panose="02020603050405020304" charset="0"/>
                  <a:cs typeface="Times New Roman" panose="02020603050405020304" charset="0"/>
                </a:rPr>
                <a:t>No 1 </a:t>
              </a:r>
              <a:r>
                <a:rPr sz="1800" spc="-5" dirty="0">
                  <a:solidFill>
                    <a:schemeClr val="bg1"/>
                  </a:solidFill>
                  <a:latin typeface="Times New Roman" panose="02020603050405020304" charset="0"/>
                  <a:cs typeface="Times New Roman" panose="02020603050405020304" charset="0"/>
                </a:rPr>
                <a:t>among </a:t>
              </a:r>
              <a:r>
                <a:rPr sz="1800" dirty="0">
                  <a:solidFill>
                    <a:schemeClr val="bg1"/>
                  </a:solidFill>
                  <a:latin typeface="Times New Roman" panose="02020603050405020304" charset="0"/>
                  <a:cs typeface="Times New Roman" panose="02020603050405020304" charset="0"/>
                </a:rPr>
                <a:t>the </a:t>
              </a:r>
              <a:r>
                <a:rPr sz="1800" spc="-5" dirty="0">
                  <a:solidFill>
                    <a:schemeClr val="bg1"/>
                  </a:solidFill>
                  <a:latin typeface="Times New Roman" panose="02020603050405020304" charset="0"/>
                  <a:cs typeface="Times New Roman" panose="02020603050405020304" charset="0"/>
                </a:rPr>
                <a:t>private higher</a:t>
              </a:r>
              <a:r>
                <a:rPr sz="1800" spc="-160" dirty="0">
                  <a:solidFill>
                    <a:schemeClr val="bg1"/>
                  </a:solidFill>
                  <a:latin typeface="Times New Roman" panose="02020603050405020304" charset="0"/>
                  <a:cs typeface="Times New Roman" panose="02020603050405020304" charset="0"/>
                </a:rPr>
                <a:t> </a:t>
              </a:r>
              <a:r>
                <a:rPr sz="1800" spc="-5" dirty="0">
                  <a:solidFill>
                    <a:schemeClr val="bg1"/>
                  </a:solidFill>
                  <a:latin typeface="Times New Roman" panose="02020603050405020304" charset="0"/>
                  <a:cs typeface="Times New Roman" panose="02020603050405020304" charset="0"/>
                </a:rPr>
                <a:t>education  Indian</a:t>
              </a:r>
              <a:r>
                <a:rPr sz="1800" dirty="0">
                  <a:solidFill>
                    <a:schemeClr val="bg1"/>
                  </a:solidFill>
                  <a:latin typeface="Times New Roman" panose="02020603050405020304" charset="0"/>
                  <a:cs typeface="Times New Roman" panose="02020603050405020304" charset="0"/>
                </a:rPr>
                <a:t> </a:t>
              </a:r>
              <a:r>
                <a:rPr sz="1800" spc="-5" dirty="0">
                  <a:solidFill>
                    <a:schemeClr val="bg1"/>
                  </a:solidFill>
                  <a:latin typeface="Times New Roman" panose="02020603050405020304" charset="0"/>
                  <a:cs typeface="Times New Roman" panose="02020603050405020304" charset="0"/>
                </a:rPr>
                <a:t>Universities</a:t>
              </a:r>
              <a:endParaRPr sz="1800" spc="-5" dirty="0">
                <a:solidFill>
                  <a:schemeClr val="bg1"/>
                </a:solidFill>
                <a:latin typeface="Times New Roman" panose="02020603050405020304" charset="0"/>
                <a:cs typeface="Times New Roman" panose="02020603050405020304" charset="0"/>
              </a:endParaRPr>
            </a:p>
          </p:txBody>
        </p:sp>
        <p:sp>
          <p:nvSpPr>
            <p:cNvPr id="9" name="object 6"/>
            <p:cNvSpPr txBox="1"/>
            <p:nvPr/>
          </p:nvSpPr>
          <p:spPr>
            <a:xfrm>
              <a:off x="8968" y="5187"/>
              <a:ext cx="5732" cy="552"/>
            </a:xfrm>
            <a:prstGeom prst="rect">
              <a:avLst/>
            </a:prstGeom>
          </p:spPr>
          <p:txBody>
            <a:bodyPr vert="horz" wrap="square" lIns="0" tIns="12700" rIns="0" bIns="0" rtlCol="0">
              <a:spAutoFit/>
            </a:bodyPr>
            <a:p>
              <a:pPr marL="299085" indent="-287020">
                <a:lnSpc>
                  <a:spcPct val="100000"/>
                </a:lnSpc>
                <a:spcBef>
                  <a:spcPts val="100"/>
                </a:spcBef>
                <a:buFont typeface="Wingdings" panose="05000000000000000000"/>
                <a:buChar char=""/>
                <a:tabLst>
                  <a:tab pos="299720" algn="l"/>
                </a:tabLst>
              </a:pPr>
              <a:r>
                <a:rPr sz="2400" b="1" spc="-5" dirty="0">
                  <a:solidFill>
                    <a:schemeClr val="bg1"/>
                  </a:solidFill>
                  <a:latin typeface="Times New Roman" panose="02020603050405020304" charset="0"/>
                  <a:cs typeface="Times New Roman" panose="02020603050405020304" charset="0"/>
                </a:rPr>
                <a:t>21st </a:t>
              </a:r>
              <a:r>
                <a:rPr sz="1800" spc="-5" dirty="0">
                  <a:solidFill>
                    <a:schemeClr val="bg1"/>
                  </a:solidFill>
                  <a:latin typeface="Arial" panose="020B0604020202020204"/>
                  <a:cs typeface="Arial" panose="020B0604020202020204"/>
                </a:rPr>
                <a:t>in India Rankings by</a:t>
              </a:r>
              <a:r>
                <a:rPr sz="1800" spc="-180" dirty="0">
                  <a:solidFill>
                    <a:schemeClr val="bg1"/>
                  </a:solidFill>
                  <a:latin typeface="Arial" panose="020B0604020202020204"/>
                  <a:cs typeface="Arial" panose="020B0604020202020204"/>
                </a:rPr>
                <a:t> </a:t>
              </a:r>
              <a:r>
                <a:rPr sz="1800" dirty="0">
                  <a:solidFill>
                    <a:schemeClr val="bg1"/>
                  </a:solidFill>
                  <a:latin typeface="Arial" panose="020B0604020202020204"/>
                  <a:cs typeface="Arial" panose="020B0604020202020204"/>
                </a:rPr>
                <a:t>NIRF</a:t>
              </a:r>
              <a:endParaRPr sz="1800" dirty="0">
                <a:solidFill>
                  <a:schemeClr val="bg1"/>
                </a:solidFill>
                <a:latin typeface="Arial" panose="020B0604020202020204"/>
                <a:cs typeface="Arial" panose="020B0604020202020204"/>
              </a:endParaRPr>
            </a:p>
          </p:txBody>
        </p:sp>
      </p:grpSp>
      <p:sp>
        <p:nvSpPr>
          <p:cNvPr id="26" name="Text Box 25"/>
          <p:cNvSpPr txBox="1"/>
          <p:nvPr/>
        </p:nvSpPr>
        <p:spPr>
          <a:xfrm>
            <a:off x="6285230" y="4557395"/>
            <a:ext cx="5285740" cy="922020"/>
          </a:xfrm>
          <a:prstGeom prst="rect">
            <a:avLst/>
          </a:prstGeom>
          <a:noFill/>
        </p:spPr>
        <p:txBody>
          <a:bodyPr wrap="square" rtlCol="0">
            <a:spAutoFit/>
          </a:bodyPr>
          <a:p>
            <a:r>
              <a:rPr sz="1800" b="1" dirty="0">
                <a:solidFill>
                  <a:schemeClr val="accent4">
                    <a:lumMod val="75000"/>
                  </a:schemeClr>
                </a:solidFill>
                <a:latin typeface="Times New Roman" panose="02020603050405020304" charset="0"/>
                <a:cs typeface="Times New Roman" panose="02020603050405020304" charset="0"/>
                <a:sym typeface="+mn-ea"/>
              </a:rPr>
              <a:t>SOUL </a:t>
            </a:r>
            <a:r>
              <a:rPr sz="1800" b="1" spc="10" dirty="0">
                <a:solidFill>
                  <a:schemeClr val="accent4">
                    <a:lumMod val="75000"/>
                  </a:schemeClr>
                </a:solidFill>
                <a:latin typeface="Times New Roman" panose="02020603050405020304" charset="0"/>
                <a:cs typeface="Times New Roman" panose="02020603050405020304" charset="0"/>
                <a:sym typeface="+mn-ea"/>
              </a:rPr>
              <a:t>will </a:t>
            </a:r>
            <a:r>
              <a:rPr sz="1800" b="1" spc="-10" dirty="0">
                <a:solidFill>
                  <a:schemeClr val="accent4">
                    <a:lumMod val="75000"/>
                  </a:schemeClr>
                </a:solidFill>
                <a:latin typeface="Times New Roman" panose="02020603050405020304" charset="0"/>
                <a:cs typeface="Times New Roman" panose="02020603050405020304" charset="0"/>
                <a:sym typeface="+mn-ea"/>
              </a:rPr>
              <a:t>leverage </a:t>
            </a:r>
            <a:r>
              <a:rPr sz="1800" b="1" spc="-5" dirty="0">
                <a:solidFill>
                  <a:schemeClr val="accent4">
                    <a:lumMod val="75000"/>
                  </a:schemeClr>
                </a:solidFill>
                <a:latin typeface="Times New Roman" panose="02020603050405020304" charset="0"/>
                <a:cs typeface="Times New Roman" panose="02020603050405020304" charset="0"/>
                <a:sym typeface="+mn-ea"/>
              </a:rPr>
              <a:t>skillsets </a:t>
            </a:r>
            <a:r>
              <a:rPr sz="1800" b="1" dirty="0">
                <a:solidFill>
                  <a:schemeClr val="accent4">
                    <a:lumMod val="75000"/>
                  </a:schemeClr>
                </a:solidFill>
                <a:latin typeface="Times New Roman" panose="02020603050405020304" charset="0"/>
                <a:cs typeface="Times New Roman" panose="02020603050405020304" charset="0"/>
                <a:sym typeface="+mn-ea"/>
              </a:rPr>
              <a:t>and </a:t>
            </a:r>
            <a:r>
              <a:rPr sz="1800" b="1" spc="-5" dirty="0">
                <a:solidFill>
                  <a:schemeClr val="accent4">
                    <a:lumMod val="75000"/>
                  </a:schemeClr>
                </a:solidFill>
                <a:latin typeface="Times New Roman" panose="02020603050405020304" charset="0"/>
                <a:cs typeface="Times New Roman" panose="02020603050405020304" charset="0"/>
                <a:sym typeface="+mn-ea"/>
              </a:rPr>
              <a:t>research  </a:t>
            </a:r>
            <a:r>
              <a:rPr sz="1800" b="1" dirty="0">
                <a:solidFill>
                  <a:schemeClr val="accent4">
                    <a:lumMod val="75000"/>
                  </a:schemeClr>
                </a:solidFill>
                <a:latin typeface="Times New Roman" panose="02020603050405020304" charset="0"/>
                <a:cs typeface="Times New Roman" panose="02020603050405020304" charset="0"/>
                <a:sym typeface="+mn-ea"/>
              </a:rPr>
              <a:t>outcomes to build </a:t>
            </a:r>
            <a:r>
              <a:rPr sz="1800" b="1" spc="5" dirty="0">
                <a:solidFill>
                  <a:schemeClr val="accent4">
                    <a:lumMod val="75000"/>
                  </a:schemeClr>
                </a:solidFill>
                <a:latin typeface="Times New Roman" panose="02020603050405020304" charset="0"/>
                <a:cs typeface="Times New Roman" panose="02020603050405020304" charset="0"/>
                <a:sym typeface="+mn-ea"/>
              </a:rPr>
              <a:t>world </a:t>
            </a:r>
            <a:r>
              <a:rPr sz="1800" b="1" spc="-5" dirty="0">
                <a:solidFill>
                  <a:schemeClr val="accent4">
                    <a:lumMod val="75000"/>
                  </a:schemeClr>
                </a:solidFill>
                <a:latin typeface="Times New Roman" panose="02020603050405020304" charset="0"/>
                <a:cs typeface="Times New Roman" panose="02020603050405020304" charset="0"/>
                <a:sym typeface="+mn-ea"/>
              </a:rPr>
              <a:t>class </a:t>
            </a:r>
            <a:r>
              <a:rPr sz="1800" b="1" dirty="0">
                <a:solidFill>
                  <a:schemeClr val="accent4">
                    <a:lumMod val="75000"/>
                  </a:schemeClr>
                </a:solidFill>
                <a:latin typeface="Times New Roman" panose="02020603050405020304" charset="0"/>
                <a:cs typeface="Times New Roman" panose="02020603050405020304" charset="0"/>
                <a:sym typeface="+mn-ea"/>
              </a:rPr>
              <a:t>products</a:t>
            </a:r>
            <a:r>
              <a:rPr sz="1800" b="1" spc="-95" dirty="0">
                <a:solidFill>
                  <a:schemeClr val="accent4">
                    <a:lumMod val="75000"/>
                  </a:schemeClr>
                </a:solidFill>
                <a:latin typeface="Times New Roman" panose="02020603050405020304" charset="0"/>
                <a:cs typeface="Times New Roman" panose="02020603050405020304" charset="0"/>
                <a:sym typeface="+mn-ea"/>
              </a:rPr>
              <a:t> </a:t>
            </a:r>
            <a:r>
              <a:rPr sz="1800" b="1" dirty="0">
                <a:solidFill>
                  <a:schemeClr val="accent4">
                    <a:lumMod val="75000"/>
                  </a:schemeClr>
                </a:solidFill>
                <a:latin typeface="Times New Roman" panose="02020603050405020304" charset="0"/>
                <a:cs typeface="Times New Roman" panose="02020603050405020304" charset="0"/>
                <a:sym typeface="+mn-ea"/>
              </a:rPr>
              <a:t>and  </a:t>
            </a:r>
            <a:r>
              <a:rPr sz="1800" b="1" spc="-10" dirty="0">
                <a:solidFill>
                  <a:schemeClr val="accent4">
                    <a:lumMod val="75000"/>
                  </a:schemeClr>
                </a:solidFill>
                <a:latin typeface="Times New Roman" panose="02020603050405020304" charset="0"/>
                <a:cs typeface="Times New Roman" panose="02020603050405020304" charset="0"/>
                <a:sym typeface="+mn-ea"/>
              </a:rPr>
              <a:t>services </a:t>
            </a:r>
            <a:r>
              <a:rPr sz="1800" b="1" dirty="0">
                <a:solidFill>
                  <a:schemeClr val="accent4">
                    <a:lumMod val="75000"/>
                  </a:schemeClr>
                </a:solidFill>
                <a:latin typeface="Times New Roman" panose="02020603050405020304" charset="0"/>
                <a:cs typeface="Times New Roman" panose="02020603050405020304" charset="0"/>
                <a:sym typeface="+mn-ea"/>
              </a:rPr>
              <a:t>for its distinguished</a:t>
            </a:r>
            <a:r>
              <a:rPr sz="1800" b="1" spc="25" dirty="0">
                <a:solidFill>
                  <a:schemeClr val="accent4">
                    <a:lumMod val="75000"/>
                  </a:schemeClr>
                </a:solidFill>
                <a:latin typeface="Times New Roman" panose="02020603050405020304" charset="0"/>
                <a:cs typeface="Times New Roman" panose="02020603050405020304" charset="0"/>
                <a:sym typeface="+mn-ea"/>
              </a:rPr>
              <a:t> </a:t>
            </a:r>
            <a:r>
              <a:rPr sz="1800" b="1" dirty="0">
                <a:solidFill>
                  <a:schemeClr val="accent4">
                    <a:lumMod val="75000"/>
                  </a:schemeClr>
                </a:solidFill>
                <a:latin typeface="Times New Roman" panose="02020603050405020304" charset="0"/>
                <a:cs typeface="Times New Roman" panose="02020603050405020304" charset="0"/>
                <a:sym typeface="+mn-ea"/>
              </a:rPr>
              <a:t>clients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grpSp>
        <p:nvGrpSpPr>
          <p:cNvPr id="4" name="Group 3"/>
          <p:cNvGrpSpPr/>
          <p:nvPr/>
        </p:nvGrpSpPr>
        <p:grpSpPr>
          <a:xfrm>
            <a:off x="1158240" y="1534795"/>
            <a:ext cx="3700780" cy="4345305"/>
            <a:chOff x="1824" y="2417"/>
            <a:chExt cx="5828" cy="6843"/>
          </a:xfrm>
        </p:grpSpPr>
        <p:grpSp>
          <p:nvGrpSpPr>
            <p:cNvPr id="3" name="object 8"/>
            <p:cNvGrpSpPr/>
            <p:nvPr/>
          </p:nvGrpSpPr>
          <p:grpSpPr>
            <a:xfrm>
              <a:off x="1824" y="2417"/>
              <a:ext cx="5828" cy="6843"/>
              <a:chOff x="1158239" y="1534667"/>
              <a:chExt cx="3700779" cy="4345305"/>
            </a:xfrm>
          </p:grpSpPr>
          <p:sp>
            <p:nvSpPr>
              <p:cNvPr id="27" name="object 9"/>
              <p:cNvSpPr/>
              <p:nvPr/>
            </p:nvSpPr>
            <p:spPr>
              <a:xfrm>
                <a:off x="1158239" y="2153411"/>
                <a:ext cx="3195955" cy="3362325"/>
              </a:xfrm>
              <a:custGeom>
                <a:avLst/>
                <a:gdLst/>
                <a:ahLst/>
                <a:cxnLst/>
                <a:rect l="l" t="t" r="r" b="b"/>
                <a:pathLst>
                  <a:path w="3195954" h="3362325">
                    <a:moveTo>
                      <a:pt x="1597914" y="0"/>
                    </a:moveTo>
                    <a:lnTo>
                      <a:pt x="1550798" y="716"/>
                    </a:lnTo>
                    <a:lnTo>
                      <a:pt x="1504022" y="2853"/>
                    </a:lnTo>
                    <a:lnTo>
                      <a:pt x="1457603" y="6390"/>
                    </a:lnTo>
                    <a:lnTo>
                      <a:pt x="1411559" y="11309"/>
                    </a:lnTo>
                    <a:lnTo>
                      <a:pt x="1365911" y="17588"/>
                    </a:lnTo>
                    <a:lnTo>
                      <a:pt x="1320676" y="25209"/>
                    </a:lnTo>
                    <a:lnTo>
                      <a:pt x="1275873" y="34151"/>
                    </a:lnTo>
                    <a:lnTo>
                      <a:pt x="1231520" y="44395"/>
                    </a:lnTo>
                    <a:lnTo>
                      <a:pt x="1187638" y="55922"/>
                    </a:lnTo>
                    <a:lnTo>
                      <a:pt x="1144244" y="68711"/>
                    </a:lnTo>
                    <a:lnTo>
                      <a:pt x="1101357" y="82743"/>
                    </a:lnTo>
                    <a:lnTo>
                      <a:pt x="1058995" y="97998"/>
                    </a:lnTo>
                    <a:lnTo>
                      <a:pt x="1017179" y="114457"/>
                    </a:lnTo>
                    <a:lnTo>
                      <a:pt x="975925" y="132099"/>
                    </a:lnTo>
                    <a:lnTo>
                      <a:pt x="935254" y="150906"/>
                    </a:lnTo>
                    <a:lnTo>
                      <a:pt x="895183" y="170856"/>
                    </a:lnTo>
                    <a:lnTo>
                      <a:pt x="855732" y="191932"/>
                    </a:lnTo>
                    <a:lnTo>
                      <a:pt x="816919" y="214112"/>
                    </a:lnTo>
                    <a:lnTo>
                      <a:pt x="778763" y="237377"/>
                    </a:lnTo>
                    <a:lnTo>
                      <a:pt x="741282" y="261708"/>
                    </a:lnTo>
                    <a:lnTo>
                      <a:pt x="704496" y="287084"/>
                    </a:lnTo>
                    <a:lnTo>
                      <a:pt x="668423" y="313487"/>
                    </a:lnTo>
                    <a:lnTo>
                      <a:pt x="633082" y="340896"/>
                    </a:lnTo>
                    <a:lnTo>
                      <a:pt x="598492" y="369292"/>
                    </a:lnTo>
                    <a:lnTo>
                      <a:pt x="564670" y="398654"/>
                    </a:lnTo>
                    <a:lnTo>
                      <a:pt x="531637" y="428964"/>
                    </a:lnTo>
                    <a:lnTo>
                      <a:pt x="499411" y="460202"/>
                    </a:lnTo>
                    <a:lnTo>
                      <a:pt x="468010" y="492347"/>
                    </a:lnTo>
                    <a:lnTo>
                      <a:pt x="437454" y="525380"/>
                    </a:lnTo>
                    <a:lnTo>
                      <a:pt x="407760" y="559282"/>
                    </a:lnTo>
                    <a:lnTo>
                      <a:pt x="378949" y="594032"/>
                    </a:lnTo>
                    <a:lnTo>
                      <a:pt x="351037" y="629611"/>
                    </a:lnTo>
                    <a:lnTo>
                      <a:pt x="324045" y="666000"/>
                    </a:lnTo>
                    <a:lnTo>
                      <a:pt x="297991" y="703178"/>
                    </a:lnTo>
                    <a:lnTo>
                      <a:pt x="272893" y="741126"/>
                    </a:lnTo>
                    <a:lnTo>
                      <a:pt x="248771" y="779825"/>
                    </a:lnTo>
                    <a:lnTo>
                      <a:pt x="225643" y="819253"/>
                    </a:lnTo>
                    <a:lnTo>
                      <a:pt x="203527" y="859393"/>
                    </a:lnTo>
                    <a:lnTo>
                      <a:pt x="182443" y="900223"/>
                    </a:lnTo>
                    <a:lnTo>
                      <a:pt x="162410" y="941725"/>
                    </a:lnTo>
                    <a:lnTo>
                      <a:pt x="143445" y="983878"/>
                    </a:lnTo>
                    <a:lnTo>
                      <a:pt x="125569" y="1026664"/>
                    </a:lnTo>
                    <a:lnTo>
                      <a:pt x="108799" y="1070061"/>
                    </a:lnTo>
                    <a:lnTo>
                      <a:pt x="93154" y="1114051"/>
                    </a:lnTo>
                    <a:lnTo>
                      <a:pt x="78653" y="1158614"/>
                    </a:lnTo>
                    <a:lnTo>
                      <a:pt x="65314" y="1203730"/>
                    </a:lnTo>
                    <a:lnTo>
                      <a:pt x="53157" y="1249379"/>
                    </a:lnTo>
                    <a:lnTo>
                      <a:pt x="42201" y="1295542"/>
                    </a:lnTo>
                    <a:lnTo>
                      <a:pt x="32463" y="1342199"/>
                    </a:lnTo>
                    <a:lnTo>
                      <a:pt x="23962" y="1389330"/>
                    </a:lnTo>
                    <a:lnTo>
                      <a:pt x="16718" y="1436915"/>
                    </a:lnTo>
                    <a:lnTo>
                      <a:pt x="10750" y="1484936"/>
                    </a:lnTo>
                    <a:lnTo>
                      <a:pt x="6075" y="1533371"/>
                    </a:lnTo>
                    <a:lnTo>
                      <a:pt x="2712" y="1582202"/>
                    </a:lnTo>
                    <a:lnTo>
                      <a:pt x="681" y="1631409"/>
                    </a:lnTo>
                    <a:lnTo>
                      <a:pt x="0" y="1680971"/>
                    </a:lnTo>
                    <a:lnTo>
                      <a:pt x="681" y="1730534"/>
                    </a:lnTo>
                    <a:lnTo>
                      <a:pt x="2712" y="1779741"/>
                    </a:lnTo>
                    <a:lnTo>
                      <a:pt x="6075" y="1828572"/>
                    </a:lnTo>
                    <a:lnTo>
                      <a:pt x="10750" y="1877007"/>
                    </a:lnTo>
                    <a:lnTo>
                      <a:pt x="16718" y="1925028"/>
                    </a:lnTo>
                    <a:lnTo>
                      <a:pt x="23962" y="1972613"/>
                    </a:lnTo>
                    <a:lnTo>
                      <a:pt x="32463" y="2019744"/>
                    </a:lnTo>
                    <a:lnTo>
                      <a:pt x="42201" y="2066401"/>
                    </a:lnTo>
                    <a:lnTo>
                      <a:pt x="53157" y="2112564"/>
                    </a:lnTo>
                    <a:lnTo>
                      <a:pt x="65314" y="2158213"/>
                    </a:lnTo>
                    <a:lnTo>
                      <a:pt x="78653" y="2203329"/>
                    </a:lnTo>
                    <a:lnTo>
                      <a:pt x="93154" y="2247892"/>
                    </a:lnTo>
                    <a:lnTo>
                      <a:pt x="108799" y="2291882"/>
                    </a:lnTo>
                    <a:lnTo>
                      <a:pt x="125569" y="2335279"/>
                    </a:lnTo>
                    <a:lnTo>
                      <a:pt x="143445" y="2378065"/>
                    </a:lnTo>
                    <a:lnTo>
                      <a:pt x="162410" y="2420218"/>
                    </a:lnTo>
                    <a:lnTo>
                      <a:pt x="182443" y="2461720"/>
                    </a:lnTo>
                    <a:lnTo>
                      <a:pt x="203527" y="2502550"/>
                    </a:lnTo>
                    <a:lnTo>
                      <a:pt x="225643" y="2542690"/>
                    </a:lnTo>
                    <a:lnTo>
                      <a:pt x="248771" y="2582118"/>
                    </a:lnTo>
                    <a:lnTo>
                      <a:pt x="272893" y="2620817"/>
                    </a:lnTo>
                    <a:lnTo>
                      <a:pt x="297991" y="2658765"/>
                    </a:lnTo>
                    <a:lnTo>
                      <a:pt x="324045" y="2695943"/>
                    </a:lnTo>
                    <a:lnTo>
                      <a:pt x="351037" y="2732332"/>
                    </a:lnTo>
                    <a:lnTo>
                      <a:pt x="378949" y="2767911"/>
                    </a:lnTo>
                    <a:lnTo>
                      <a:pt x="407760" y="2802661"/>
                    </a:lnTo>
                    <a:lnTo>
                      <a:pt x="437454" y="2836563"/>
                    </a:lnTo>
                    <a:lnTo>
                      <a:pt x="468010" y="2869596"/>
                    </a:lnTo>
                    <a:lnTo>
                      <a:pt x="499411" y="2901741"/>
                    </a:lnTo>
                    <a:lnTo>
                      <a:pt x="531637" y="2932979"/>
                    </a:lnTo>
                    <a:lnTo>
                      <a:pt x="564670" y="2963289"/>
                    </a:lnTo>
                    <a:lnTo>
                      <a:pt x="598492" y="2992651"/>
                    </a:lnTo>
                    <a:lnTo>
                      <a:pt x="633082" y="3021047"/>
                    </a:lnTo>
                    <a:lnTo>
                      <a:pt x="668423" y="3048456"/>
                    </a:lnTo>
                    <a:lnTo>
                      <a:pt x="704496" y="3074859"/>
                    </a:lnTo>
                    <a:lnTo>
                      <a:pt x="741282" y="3100235"/>
                    </a:lnTo>
                    <a:lnTo>
                      <a:pt x="778763" y="3124566"/>
                    </a:lnTo>
                    <a:lnTo>
                      <a:pt x="816919" y="3147831"/>
                    </a:lnTo>
                    <a:lnTo>
                      <a:pt x="855732" y="3170011"/>
                    </a:lnTo>
                    <a:lnTo>
                      <a:pt x="895183" y="3191087"/>
                    </a:lnTo>
                    <a:lnTo>
                      <a:pt x="935254" y="3211037"/>
                    </a:lnTo>
                    <a:lnTo>
                      <a:pt x="975925" y="3229844"/>
                    </a:lnTo>
                    <a:lnTo>
                      <a:pt x="1017179" y="3247486"/>
                    </a:lnTo>
                    <a:lnTo>
                      <a:pt x="1058995" y="3263945"/>
                    </a:lnTo>
                    <a:lnTo>
                      <a:pt x="1101357" y="3279200"/>
                    </a:lnTo>
                    <a:lnTo>
                      <a:pt x="1144244" y="3293232"/>
                    </a:lnTo>
                    <a:lnTo>
                      <a:pt x="1187638" y="3306021"/>
                    </a:lnTo>
                    <a:lnTo>
                      <a:pt x="1231520" y="3317548"/>
                    </a:lnTo>
                    <a:lnTo>
                      <a:pt x="1275873" y="3327792"/>
                    </a:lnTo>
                    <a:lnTo>
                      <a:pt x="1320676" y="3336734"/>
                    </a:lnTo>
                    <a:lnTo>
                      <a:pt x="1365911" y="3344355"/>
                    </a:lnTo>
                    <a:lnTo>
                      <a:pt x="1411559" y="3350634"/>
                    </a:lnTo>
                    <a:lnTo>
                      <a:pt x="1457603" y="3355553"/>
                    </a:lnTo>
                    <a:lnTo>
                      <a:pt x="1504022" y="3359090"/>
                    </a:lnTo>
                    <a:lnTo>
                      <a:pt x="1550798" y="3361227"/>
                    </a:lnTo>
                    <a:lnTo>
                      <a:pt x="1597914" y="3361944"/>
                    </a:lnTo>
                    <a:lnTo>
                      <a:pt x="1645029" y="3361227"/>
                    </a:lnTo>
                    <a:lnTo>
                      <a:pt x="1691805" y="3359090"/>
                    </a:lnTo>
                    <a:lnTo>
                      <a:pt x="1738224" y="3355553"/>
                    </a:lnTo>
                    <a:lnTo>
                      <a:pt x="1784268" y="3350634"/>
                    </a:lnTo>
                    <a:lnTo>
                      <a:pt x="1829916" y="3344355"/>
                    </a:lnTo>
                    <a:lnTo>
                      <a:pt x="1875151" y="3336734"/>
                    </a:lnTo>
                    <a:lnTo>
                      <a:pt x="1919954" y="3327792"/>
                    </a:lnTo>
                    <a:lnTo>
                      <a:pt x="1964307" y="3317548"/>
                    </a:lnTo>
                    <a:lnTo>
                      <a:pt x="2008189" y="3306021"/>
                    </a:lnTo>
                    <a:lnTo>
                      <a:pt x="2051583" y="3293232"/>
                    </a:lnTo>
                    <a:lnTo>
                      <a:pt x="2094470" y="3279200"/>
                    </a:lnTo>
                    <a:lnTo>
                      <a:pt x="2136832" y="3263945"/>
                    </a:lnTo>
                    <a:lnTo>
                      <a:pt x="2178648" y="3247486"/>
                    </a:lnTo>
                    <a:lnTo>
                      <a:pt x="2219902" y="3229844"/>
                    </a:lnTo>
                    <a:lnTo>
                      <a:pt x="2260573" y="3211037"/>
                    </a:lnTo>
                    <a:lnTo>
                      <a:pt x="2300644" y="3191087"/>
                    </a:lnTo>
                    <a:lnTo>
                      <a:pt x="2340095" y="3170011"/>
                    </a:lnTo>
                    <a:lnTo>
                      <a:pt x="2378908" y="3147831"/>
                    </a:lnTo>
                    <a:lnTo>
                      <a:pt x="2417064" y="3124566"/>
                    </a:lnTo>
                    <a:lnTo>
                      <a:pt x="2454545" y="3100235"/>
                    </a:lnTo>
                    <a:lnTo>
                      <a:pt x="2491331" y="3074859"/>
                    </a:lnTo>
                    <a:lnTo>
                      <a:pt x="2527404" y="3048456"/>
                    </a:lnTo>
                    <a:lnTo>
                      <a:pt x="2562745" y="3021047"/>
                    </a:lnTo>
                    <a:lnTo>
                      <a:pt x="2597335" y="2992651"/>
                    </a:lnTo>
                    <a:lnTo>
                      <a:pt x="2631157" y="2963289"/>
                    </a:lnTo>
                    <a:lnTo>
                      <a:pt x="2664190" y="2932979"/>
                    </a:lnTo>
                    <a:lnTo>
                      <a:pt x="2696416" y="2901741"/>
                    </a:lnTo>
                    <a:lnTo>
                      <a:pt x="2727817" y="2869596"/>
                    </a:lnTo>
                    <a:lnTo>
                      <a:pt x="2758373" y="2836563"/>
                    </a:lnTo>
                    <a:lnTo>
                      <a:pt x="2788067" y="2802661"/>
                    </a:lnTo>
                    <a:lnTo>
                      <a:pt x="2816878" y="2767911"/>
                    </a:lnTo>
                    <a:lnTo>
                      <a:pt x="2844790" y="2732332"/>
                    </a:lnTo>
                    <a:lnTo>
                      <a:pt x="2871782" y="2695943"/>
                    </a:lnTo>
                    <a:lnTo>
                      <a:pt x="2897836" y="2658765"/>
                    </a:lnTo>
                    <a:lnTo>
                      <a:pt x="2922934" y="2620817"/>
                    </a:lnTo>
                    <a:lnTo>
                      <a:pt x="2947056" y="2582118"/>
                    </a:lnTo>
                    <a:lnTo>
                      <a:pt x="2970184" y="2542690"/>
                    </a:lnTo>
                    <a:lnTo>
                      <a:pt x="2992300" y="2502550"/>
                    </a:lnTo>
                    <a:lnTo>
                      <a:pt x="3013384" y="2461720"/>
                    </a:lnTo>
                    <a:lnTo>
                      <a:pt x="3033417" y="2420218"/>
                    </a:lnTo>
                    <a:lnTo>
                      <a:pt x="3052382" y="2378065"/>
                    </a:lnTo>
                    <a:lnTo>
                      <a:pt x="3070258" y="2335279"/>
                    </a:lnTo>
                    <a:lnTo>
                      <a:pt x="3087028" y="2291882"/>
                    </a:lnTo>
                    <a:lnTo>
                      <a:pt x="3102673" y="2247892"/>
                    </a:lnTo>
                    <a:lnTo>
                      <a:pt x="3117174" y="2203329"/>
                    </a:lnTo>
                    <a:lnTo>
                      <a:pt x="3130513" y="2158213"/>
                    </a:lnTo>
                    <a:lnTo>
                      <a:pt x="3142670" y="2112564"/>
                    </a:lnTo>
                    <a:lnTo>
                      <a:pt x="3153626" y="2066401"/>
                    </a:lnTo>
                    <a:lnTo>
                      <a:pt x="3163364" y="2019744"/>
                    </a:lnTo>
                    <a:lnTo>
                      <a:pt x="3171865" y="1972613"/>
                    </a:lnTo>
                    <a:lnTo>
                      <a:pt x="3179109" y="1925028"/>
                    </a:lnTo>
                    <a:lnTo>
                      <a:pt x="3185077" y="1877007"/>
                    </a:lnTo>
                    <a:lnTo>
                      <a:pt x="3189752" y="1828572"/>
                    </a:lnTo>
                    <a:lnTo>
                      <a:pt x="3193115" y="1779741"/>
                    </a:lnTo>
                    <a:lnTo>
                      <a:pt x="3195146" y="1730534"/>
                    </a:lnTo>
                    <a:lnTo>
                      <a:pt x="3195828" y="1680971"/>
                    </a:lnTo>
                    <a:lnTo>
                      <a:pt x="3195146" y="1631409"/>
                    </a:lnTo>
                    <a:lnTo>
                      <a:pt x="3193115" y="1582202"/>
                    </a:lnTo>
                    <a:lnTo>
                      <a:pt x="3189752" y="1533371"/>
                    </a:lnTo>
                    <a:lnTo>
                      <a:pt x="3185077" y="1484936"/>
                    </a:lnTo>
                    <a:lnTo>
                      <a:pt x="3179109" y="1436915"/>
                    </a:lnTo>
                    <a:lnTo>
                      <a:pt x="3171865" y="1389330"/>
                    </a:lnTo>
                    <a:lnTo>
                      <a:pt x="3163364" y="1342199"/>
                    </a:lnTo>
                    <a:lnTo>
                      <a:pt x="3153626" y="1295542"/>
                    </a:lnTo>
                    <a:lnTo>
                      <a:pt x="3142670" y="1249379"/>
                    </a:lnTo>
                    <a:lnTo>
                      <a:pt x="3130513" y="1203730"/>
                    </a:lnTo>
                    <a:lnTo>
                      <a:pt x="3117174" y="1158614"/>
                    </a:lnTo>
                    <a:lnTo>
                      <a:pt x="3102673" y="1114051"/>
                    </a:lnTo>
                    <a:lnTo>
                      <a:pt x="3087028" y="1070061"/>
                    </a:lnTo>
                    <a:lnTo>
                      <a:pt x="3070258" y="1026664"/>
                    </a:lnTo>
                    <a:lnTo>
                      <a:pt x="3052382" y="983878"/>
                    </a:lnTo>
                    <a:lnTo>
                      <a:pt x="3033417" y="941725"/>
                    </a:lnTo>
                    <a:lnTo>
                      <a:pt x="3013384" y="900223"/>
                    </a:lnTo>
                    <a:lnTo>
                      <a:pt x="2992300" y="859393"/>
                    </a:lnTo>
                    <a:lnTo>
                      <a:pt x="2970184" y="819253"/>
                    </a:lnTo>
                    <a:lnTo>
                      <a:pt x="2947056" y="779825"/>
                    </a:lnTo>
                    <a:lnTo>
                      <a:pt x="2922934" y="741126"/>
                    </a:lnTo>
                    <a:lnTo>
                      <a:pt x="2897836" y="703178"/>
                    </a:lnTo>
                    <a:lnTo>
                      <a:pt x="2871782" y="666000"/>
                    </a:lnTo>
                    <a:lnTo>
                      <a:pt x="2844790" y="629611"/>
                    </a:lnTo>
                    <a:lnTo>
                      <a:pt x="2816878" y="594032"/>
                    </a:lnTo>
                    <a:lnTo>
                      <a:pt x="2788067" y="559282"/>
                    </a:lnTo>
                    <a:lnTo>
                      <a:pt x="2758373" y="525380"/>
                    </a:lnTo>
                    <a:lnTo>
                      <a:pt x="2727817" y="492347"/>
                    </a:lnTo>
                    <a:lnTo>
                      <a:pt x="2696416" y="460202"/>
                    </a:lnTo>
                    <a:lnTo>
                      <a:pt x="2664190" y="428964"/>
                    </a:lnTo>
                    <a:lnTo>
                      <a:pt x="2631157" y="398654"/>
                    </a:lnTo>
                    <a:lnTo>
                      <a:pt x="2597335" y="369292"/>
                    </a:lnTo>
                    <a:lnTo>
                      <a:pt x="2562745" y="340896"/>
                    </a:lnTo>
                    <a:lnTo>
                      <a:pt x="2527404" y="313487"/>
                    </a:lnTo>
                    <a:lnTo>
                      <a:pt x="2491331" y="287084"/>
                    </a:lnTo>
                    <a:lnTo>
                      <a:pt x="2454545" y="261708"/>
                    </a:lnTo>
                    <a:lnTo>
                      <a:pt x="2417064" y="237377"/>
                    </a:lnTo>
                    <a:lnTo>
                      <a:pt x="2378908" y="214112"/>
                    </a:lnTo>
                    <a:lnTo>
                      <a:pt x="2340095" y="191932"/>
                    </a:lnTo>
                    <a:lnTo>
                      <a:pt x="2300644" y="170856"/>
                    </a:lnTo>
                    <a:lnTo>
                      <a:pt x="2260573" y="150906"/>
                    </a:lnTo>
                    <a:lnTo>
                      <a:pt x="2219902" y="132099"/>
                    </a:lnTo>
                    <a:lnTo>
                      <a:pt x="2178648" y="114457"/>
                    </a:lnTo>
                    <a:lnTo>
                      <a:pt x="2136832" y="97998"/>
                    </a:lnTo>
                    <a:lnTo>
                      <a:pt x="2094470" y="82743"/>
                    </a:lnTo>
                    <a:lnTo>
                      <a:pt x="2051583" y="68711"/>
                    </a:lnTo>
                    <a:lnTo>
                      <a:pt x="2008189" y="55922"/>
                    </a:lnTo>
                    <a:lnTo>
                      <a:pt x="1964307" y="44395"/>
                    </a:lnTo>
                    <a:lnTo>
                      <a:pt x="1919954" y="34151"/>
                    </a:lnTo>
                    <a:lnTo>
                      <a:pt x="1875151" y="25209"/>
                    </a:lnTo>
                    <a:lnTo>
                      <a:pt x="1829916" y="17588"/>
                    </a:lnTo>
                    <a:lnTo>
                      <a:pt x="1784268" y="11309"/>
                    </a:lnTo>
                    <a:lnTo>
                      <a:pt x="1738224" y="6390"/>
                    </a:lnTo>
                    <a:lnTo>
                      <a:pt x="1691805" y="2853"/>
                    </a:lnTo>
                    <a:lnTo>
                      <a:pt x="1645029" y="716"/>
                    </a:lnTo>
                    <a:lnTo>
                      <a:pt x="1597914" y="0"/>
                    </a:lnTo>
                    <a:close/>
                  </a:path>
                </a:pathLst>
              </a:custGeom>
              <a:solidFill>
                <a:srgbClr val="F1F1F1"/>
              </a:solidFill>
            </p:spPr>
            <p:txBody>
              <a:bodyPr wrap="square" lIns="0" tIns="0" rIns="0" bIns="0" rtlCol="0"/>
              <a:p/>
            </p:txBody>
          </p:sp>
          <p:sp>
            <p:nvSpPr>
              <p:cNvPr id="28" name="object 10"/>
              <p:cNvSpPr/>
              <p:nvPr/>
            </p:nvSpPr>
            <p:spPr>
              <a:xfrm>
                <a:off x="2680715" y="4443996"/>
                <a:ext cx="1298447" cy="1435608"/>
              </a:xfrm>
              <a:prstGeom prst="rect">
                <a:avLst/>
              </a:prstGeom>
              <a:blipFill>
                <a:blip r:embed="rId2" cstate="print"/>
                <a:stretch>
                  <a:fillRect/>
                </a:stretch>
              </a:blipFill>
            </p:spPr>
            <p:txBody>
              <a:bodyPr wrap="square" lIns="0" tIns="0" rIns="0" bIns="0" rtlCol="0"/>
              <a:p/>
            </p:txBody>
          </p:sp>
          <p:sp>
            <p:nvSpPr>
              <p:cNvPr id="33" name="object 11"/>
              <p:cNvSpPr/>
              <p:nvPr/>
            </p:nvSpPr>
            <p:spPr>
              <a:xfrm>
                <a:off x="2720339" y="4457700"/>
                <a:ext cx="1224280" cy="1376680"/>
              </a:xfrm>
              <a:custGeom>
                <a:avLst/>
                <a:gdLst/>
                <a:ahLst/>
                <a:cxnLst/>
                <a:rect l="l" t="t" r="r" b="b"/>
                <a:pathLst>
                  <a:path w="1224279" h="1376679">
                    <a:moveTo>
                      <a:pt x="414528" y="0"/>
                    </a:moveTo>
                    <a:lnTo>
                      <a:pt x="0" y="116205"/>
                    </a:lnTo>
                    <a:lnTo>
                      <a:pt x="3937" y="1360601"/>
                    </a:lnTo>
                    <a:lnTo>
                      <a:pt x="407187" y="1376608"/>
                    </a:lnTo>
                    <a:lnTo>
                      <a:pt x="668670" y="1333109"/>
                    </a:lnTo>
                    <a:lnTo>
                      <a:pt x="902745" y="1186154"/>
                    </a:lnTo>
                    <a:lnTo>
                      <a:pt x="1223772" y="891794"/>
                    </a:lnTo>
                    <a:lnTo>
                      <a:pt x="1077722" y="398272"/>
                    </a:lnTo>
                    <a:lnTo>
                      <a:pt x="690880" y="82931"/>
                    </a:lnTo>
                    <a:lnTo>
                      <a:pt x="414528" y="0"/>
                    </a:lnTo>
                    <a:close/>
                  </a:path>
                </a:pathLst>
              </a:custGeom>
              <a:solidFill>
                <a:srgbClr val="AAAAAA"/>
              </a:solidFill>
            </p:spPr>
            <p:txBody>
              <a:bodyPr wrap="square" lIns="0" tIns="0" rIns="0" bIns="0" rtlCol="0"/>
              <a:p/>
            </p:txBody>
          </p:sp>
          <p:sp>
            <p:nvSpPr>
              <p:cNvPr id="34" name="object 12"/>
              <p:cNvSpPr/>
              <p:nvPr/>
            </p:nvSpPr>
            <p:spPr>
              <a:xfrm>
                <a:off x="3095244" y="3828288"/>
                <a:ext cx="1645920" cy="1693164"/>
              </a:xfrm>
              <a:prstGeom prst="rect">
                <a:avLst/>
              </a:prstGeom>
              <a:blipFill>
                <a:blip r:embed="rId3" cstate="print"/>
                <a:stretch>
                  <a:fillRect/>
                </a:stretch>
              </a:blipFill>
            </p:spPr>
            <p:txBody>
              <a:bodyPr wrap="square" lIns="0" tIns="0" rIns="0" bIns="0" rtlCol="0"/>
              <a:p/>
            </p:txBody>
          </p:sp>
          <p:sp>
            <p:nvSpPr>
              <p:cNvPr id="35" name="object 13"/>
              <p:cNvSpPr/>
              <p:nvPr/>
            </p:nvSpPr>
            <p:spPr>
              <a:xfrm>
                <a:off x="3134867" y="3842003"/>
                <a:ext cx="1571625" cy="1618615"/>
              </a:xfrm>
              <a:custGeom>
                <a:avLst/>
                <a:gdLst/>
                <a:ahLst/>
                <a:cxnLst/>
                <a:rect l="l" t="t" r="r" b="b"/>
                <a:pathLst>
                  <a:path w="1571625" h="1618614">
                    <a:moveTo>
                      <a:pt x="1571244" y="0"/>
                    </a:moveTo>
                    <a:lnTo>
                      <a:pt x="315848" y="116205"/>
                    </a:lnTo>
                    <a:lnTo>
                      <a:pt x="0" y="614172"/>
                    </a:lnTo>
                    <a:lnTo>
                      <a:pt x="911986" y="1618488"/>
                    </a:lnTo>
                    <a:lnTo>
                      <a:pt x="1270779" y="1268122"/>
                    </a:lnTo>
                    <a:lnTo>
                      <a:pt x="1458229" y="994410"/>
                    </a:lnTo>
                    <a:lnTo>
                      <a:pt x="1535404" y="656117"/>
                    </a:lnTo>
                    <a:lnTo>
                      <a:pt x="1563370" y="112014"/>
                    </a:lnTo>
                    <a:lnTo>
                      <a:pt x="1571244" y="0"/>
                    </a:lnTo>
                    <a:close/>
                  </a:path>
                </a:pathLst>
              </a:custGeom>
              <a:solidFill>
                <a:srgbClr val="FDA24F"/>
              </a:solidFill>
            </p:spPr>
            <p:txBody>
              <a:bodyPr wrap="square" lIns="0" tIns="0" rIns="0" bIns="0" rtlCol="0"/>
              <a:p/>
            </p:txBody>
          </p:sp>
          <p:sp>
            <p:nvSpPr>
              <p:cNvPr id="36" name="object 14"/>
              <p:cNvSpPr/>
              <p:nvPr/>
            </p:nvSpPr>
            <p:spPr>
              <a:xfrm>
                <a:off x="3192779" y="2243327"/>
                <a:ext cx="1665732" cy="1776984"/>
              </a:xfrm>
              <a:prstGeom prst="rect">
                <a:avLst/>
              </a:prstGeom>
              <a:blipFill>
                <a:blip r:embed="rId4" cstate="print"/>
                <a:stretch>
                  <a:fillRect/>
                </a:stretch>
              </a:blipFill>
            </p:spPr>
            <p:txBody>
              <a:bodyPr wrap="square" lIns="0" tIns="0" rIns="0" bIns="0" rtlCol="0"/>
              <a:p/>
            </p:txBody>
          </p:sp>
          <p:sp>
            <p:nvSpPr>
              <p:cNvPr id="37" name="object 15"/>
              <p:cNvSpPr/>
              <p:nvPr/>
            </p:nvSpPr>
            <p:spPr>
              <a:xfrm>
                <a:off x="3232404" y="2257043"/>
                <a:ext cx="1591945" cy="1702435"/>
              </a:xfrm>
              <a:custGeom>
                <a:avLst/>
                <a:gdLst/>
                <a:ahLst/>
                <a:cxnLst/>
                <a:rect l="l" t="t" r="r" b="b"/>
                <a:pathLst>
                  <a:path w="1591945" h="1702435">
                    <a:moveTo>
                      <a:pt x="876807" y="0"/>
                    </a:moveTo>
                    <a:lnTo>
                      <a:pt x="0" y="1062863"/>
                    </a:lnTo>
                    <a:lnTo>
                      <a:pt x="217169" y="1702307"/>
                    </a:lnTo>
                    <a:lnTo>
                      <a:pt x="1591691" y="1698116"/>
                    </a:lnTo>
                    <a:lnTo>
                      <a:pt x="1584092" y="1107545"/>
                    </a:lnTo>
                    <a:lnTo>
                      <a:pt x="1516141" y="741156"/>
                    </a:lnTo>
                    <a:lnTo>
                      <a:pt x="1328961" y="446371"/>
                    </a:lnTo>
                    <a:lnTo>
                      <a:pt x="963675" y="70611"/>
                    </a:lnTo>
                    <a:lnTo>
                      <a:pt x="876807" y="0"/>
                    </a:lnTo>
                    <a:close/>
                  </a:path>
                </a:pathLst>
              </a:custGeom>
              <a:solidFill>
                <a:srgbClr val="46B687"/>
              </a:solidFill>
            </p:spPr>
            <p:txBody>
              <a:bodyPr wrap="square" lIns="0" tIns="0" rIns="0" bIns="0" rtlCol="0"/>
              <a:p/>
            </p:txBody>
          </p:sp>
          <p:sp>
            <p:nvSpPr>
              <p:cNvPr id="38" name="object 16"/>
              <p:cNvSpPr/>
              <p:nvPr/>
            </p:nvSpPr>
            <p:spPr>
              <a:xfrm>
                <a:off x="2529839" y="1534667"/>
                <a:ext cx="1772412" cy="1859279"/>
              </a:xfrm>
              <a:prstGeom prst="rect">
                <a:avLst/>
              </a:prstGeom>
              <a:blipFill>
                <a:blip r:embed="rId5" cstate="print"/>
                <a:stretch>
                  <a:fillRect/>
                </a:stretch>
              </a:blipFill>
            </p:spPr>
            <p:txBody>
              <a:bodyPr wrap="square" lIns="0" tIns="0" rIns="0" bIns="0" rtlCol="0"/>
              <a:p/>
            </p:txBody>
          </p:sp>
          <p:sp>
            <p:nvSpPr>
              <p:cNvPr id="39" name="object 17"/>
              <p:cNvSpPr/>
              <p:nvPr/>
            </p:nvSpPr>
            <p:spPr>
              <a:xfrm>
                <a:off x="2569463" y="1545845"/>
                <a:ext cx="1697989" cy="1787525"/>
              </a:xfrm>
              <a:custGeom>
                <a:avLst/>
                <a:gdLst/>
                <a:ahLst/>
                <a:cxnLst/>
                <a:rect l="l" t="t" r="r" b="b"/>
                <a:pathLst>
                  <a:path w="1697989" h="1787525">
                    <a:moveTo>
                      <a:pt x="608385" y="0"/>
                    </a:moveTo>
                    <a:lnTo>
                      <a:pt x="0" y="3046"/>
                    </a:lnTo>
                    <a:lnTo>
                      <a:pt x="27686" y="1567305"/>
                    </a:lnTo>
                    <a:lnTo>
                      <a:pt x="698881" y="1787142"/>
                    </a:lnTo>
                    <a:lnTo>
                      <a:pt x="1697736" y="704213"/>
                    </a:lnTo>
                    <a:lnTo>
                      <a:pt x="1298090" y="284849"/>
                    </a:lnTo>
                    <a:lnTo>
                      <a:pt x="988028" y="72022"/>
                    </a:lnTo>
                    <a:lnTo>
                      <a:pt x="608385" y="0"/>
                    </a:lnTo>
                    <a:close/>
                  </a:path>
                </a:pathLst>
              </a:custGeom>
              <a:solidFill>
                <a:srgbClr val="006AA2"/>
              </a:solidFill>
            </p:spPr>
            <p:txBody>
              <a:bodyPr wrap="square" lIns="0" tIns="0" rIns="0" bIns="0" rtlCol="0"/>
              <a:p/>
            </p:txBody>
          </p:sp>
          <p:sp>
            <p:nvSpPr>
              <p:cNvPr id="40" name="object 18"/>
              <p:cNvSpPr/>
              <p:nvPr/>
            </p:nvSpPr>
            <p:spPr>
              <a:xfrm>
                <a:off x="1879091" y="2941319"/>
                <a:ext cx="1748028" cy="1834895"/>
              </a:xfrm>
              <a:prstGeom prst="rect">
                <a:avLst/>
              </a:prstGeom>
              <a:blipFill>
                <a:blip r:embed="rId6" cstate="print"/>
                <a:stretch>
                  <a:fillRect/>
                </a:stretch>
              </a:blipFill>
            </p:spPr>
            <p:txBody>
              <a:bodyPr wrap="square" lIns="0" tIns="0" rIns="0" bIns="0" rtlCol="0"/>
              <a:p/>
            </p:txBody>
          </p:sp>
          <p:sp>
            <p:nvSpPr>
              <p:cNvPr id="41" name="object 19"/>
              <p:cNvSpPr/>
              <p:nvPr/>
            </p:nvSpPr>
            <p:spPr>
              <a:xfrm>
                <a:off x="1918715" y="2955035"/>
                <a:ext cx="1673860" cy="1760220"/>
              </a:xfrm>
              <a:custGeom>
                <a:avLst/>
                <a:gdLst/>
                <a:ahLst/>
                <a:cxnLst/>
                <a:rect l="l" t="t" r="r" b="b"/>
                <a:pathLst>
                  <a:path w="1673860" h="1760220">
                    <a:moveTo>
                      <a:pt x="836676" y="0"/>
                    </a:moveTo>
                    <a:lnTo>
                      <a:pt x="789203" y="1393"/>
                    </a:lnTo>
                    <a:lnTo>
                      <a:pt x="742425" y="5523"/>
                    </a:lnTo>
                    <a:lnTo>
                      <a:pt x="696411" y="12317"/>
                    </a:lnTo>
                    <a:lnTo>
                      <a:pt x="651233" y="21699"/>
                    </a:lnTo>
                    <a:lnTo>
                      <a:pt x="606961" y="33595"/>
                    </a:lnTo>
                    <a:lnTo>
                      <a:pt x="563666" y="47931"/>
                    </a:lnTo>
                    <a:lnTo>
                      <a:pt x="521418" y="64633"/>
                    </a:lnTo>
                    <a:lnTo>
                      <a:pt x="480288" y="83625"/>
                    </a:lnTo>
                    <a:lnTo>
                      <a:pt x="440347" y="104835"/>
                    </a:lnTo>
                    <a:lnTo>
                      <a:pt x="401665" y="128187"/>
                    </a:lnTo>
                    <a:lnTo>
                      <a:pt x="364313" y="153608"/>
                    </a:lnTo>
                    <a:lnTo>
                      <a:pt x="328363" y="181022"/>
                    </a:lnTo>
                    <a:lnTo>
                      <a:pt x="293883" y="210356"/>
                    </a:lnTo>
                    <a:lnTo>
                      <a:pt x="260946" y="241535"/>
                    </a:lnTo>
                    <a:lnTo>
                      <a:pt x="229622" y="274485"/>
                    </a:lnTo>
                    <a:lnTo>
                      <a:pt x="199981" y="309132"/>
                    </a:lnTo>
                    <a:lnTo>
                      <a:pt x="172094" y="345401"/>
                    </a:lnTo>
                    <a:lnTo>
                      <a:pt x="146032" y="383218"/>
                    </a:lnTo>
                    <a:lnTo>
                      <a:pt x="121865" y="422508"/>
                    </a:lnTo>
                    <a:lnTo>
                      <a:pt x="99665" y="463198"/>
                    </a:lnTo>
                    <a:lnTo>
                      <a:pt x="79501" y="505213"/>
                    </a:lnTo>
                    <a:lnTo>
                      <a:pt x="61445" y="548478"/>
                    </a:lnTo>
                    <a:lnTo>
                      <a:pt x="45567" y="592920"/>
                    </a:lnTo>
                    <a:lnTo>
                      <a:pt x="31938" y="638464"/>
                    </a:lnTo>
                    <a:lnTo>
                      <a:pt x="20629" y="685035"/>
                    </a:lnTo>
                    <a:lnTo>
                      <a:pt x="11709" y="732559"/>
                    </a:lnTo>
                    <a:lnTo>
                      <a:pt x="5251" y="780963"/>
                    </a:lnTo>
                    <a:lnTo>
                      <a:pt x="1324" y="830171"/>
                    </a:lnTo>
                    <a:lnTo>
                      <a:pt x="0" y="880109"/>
                    </a:lnTo>
                    <a:lnTo>
                      <a:pt x="1324" y="930048"/>
                    </a:lnTo>
                    <a:lnTo>
                      <a:pt x="5251" y="979256"/>
                    </a:lnTo>
                    <a:lnTo>
                      <a:pt x="11709" y="1027660"/>
                    </a:lnTo>
                    <a:lnTo>
                      <a:pt x="20629" y="1075184"/>
                    </a:lnTo>
                    <a:lnTo>
                      <a:pt x="31938" y="1121755"/>
                    </a:lnTo>
                    <a:lnTo>
                      <a:pt x="45567" y="1167299"/>
                    </a:lnTo>
                    <a:lnTo>
                      <a:pt x="61445" y="1211741"/>
                    </a:lnTo>
                    <a:lnTo>
                      <a:pt x="79501" y="1255006"/>
                    </a:lnTo>
                    <a:lnTo>
                      <a:pt x="99665" y="1297021"/>
                    </a:lnTo>
                    <a:lnTo>
                      <a:pt x="121865" y="1337711"/>
                    </a:lnTo>
                    <a:lnTo>
                      <a:pt x="146032" y="1377001"/>
                    </a:lnTo>
                    <a:lnTo>
                      <a:pt x="172094" y="1414818"/>
                    </a:lnTo>
                    <a:lnTo>
                      <a:pt x="199981" y="1451087"/>
                    </a:lnTo>
                    <a:lnTo>
                      <a:pt x="229622" y="1485734"/>
                    </a:lnTo>
                    <a:lnTo>
                      <a:pt x="260946" y="1518684"/>
                    </a:lnTo>
                    <a:lnTo>
                      <a:pt x="293883" y="1549863"/>
                    </a:lnTo>
                    <a:lnTo>
                      <a:pt x="328363" y="1579197"/>
                    </a:lnTo>
                    <a:lnTo>
                      <a:pt x="364313" y="1606611"/>
                    </a:lnTo>
                    <a:lnTo>
                      <a:pt x="401665" y="1632032"/>
                    </a:lnTo>
                    <a:lnTo>
                      <a:pt x="440347" y="1655384"/>
                    </a:lnTo>
                    <a:lnTo>
                      <a:pt x="480288" y="1676594"/>
                    </a:lnTo>
                    <a:lnTo>
                      <a:pt x="521418" y="1695586"/>
                    </a:lnTo>
                    <a:lnTo>
                      <a:pt x="563666" y="1712288"/>
                    </a:lnTo>
                    <a:lnTo>
                      <a:pt x="606961" y="1726624"/>
                    </a:lnTo>
                    <a:lnTo>
                      <a:pt x="651233" y="1738520"/>
                    </a:lnTo>
                    <a:lnTo>
                      <a:pt x="696411" y="1747902"/>
                    </a:lnTo>
                    <a:lnTo>
                      <a:pt x="742425" y="1754696"/>
                    </a:lnTo>
                    <a:lnTo>
                      <a:pt x="789203" y="1758826"/>
                    </a:lnTo>
                    <a:lnTo>
                      <a:pt x="836676" y="1760220"/>
                    </a:lnTo>
                    <a:lnTo>
                      <a:pt x="884148" y="1758826"/>
                    </a:lnTo>
                    <a:lnTo>
                      <a:pt x="930926" y="1754696"/>
                    </a:lnTo>
                    <a:lnTo>
                      <a:pt x="976940" y="1747902"/>
                    </a:lnTo>
                    <a:lnTo>
                      <a:pt x="1022118" y="1738520"/>
                    </a:lnTo>
                    <a:lnTo>
                      <a:pt x="1066390" y="1726624"/>
                    </a:lnTo>
                    <a:lnTo>
                      <a:pt x="1109685" y="1712288"/>
                    </a:lnTo>
                    <a:lnTo>
                      <a:pt x="1151933" y="1695586"/>
                    </a:lnTo>
                    <a:lnTo>
                      <a:pt x="1193063" y="1676594"/>
                    </a:lnTo>
                    <a:lnTo>
                      <a:pt x="1233004" y="1655384"/>
                    </a:lnTo>
                    <a:lnTo>
                      <a:pt x="1271686" y="1632032"/>
                    </a:lnTo>
                    <a:lnTo>
                      <a:pt x="1309038" y="1606611"/>
                    </a:lnTo>
                    <a:lnTo>
                      <a:pt x="1344988" y="1579197"/>
                    </a:lnTo>
                    <a:lnTo>
                      <a:pt x="1379468" y="1549863"/>
                    </a:lnTo>
                    <a:lnTo>
                      <a:pt x="1412405" y="1518684"/>
                    </a:lnTo>
                    <a:lnTo>
                      <a:pt x="1443729" y="1485734"/>
                    </a:lnTo>
                    <a:lnTo>
                      <a:pt x="1473370" y="1451087"/>
                    </a:lnTo>
                    <a:lnTo>
                      <a:pt x="1501257" y="1414818"/>
                    </a:lnTo>
                    <a:lnTo>
                      <a:pt x="1527319" y="1377001"/>
                    </a:lnTo>
                    <a:lnTo>
                      <a:pt x="1551486" y="1337711"/>
                    </a:lnTo>
                    <a:lnTo>
                      <a:pt x="1573686" y="1297021"/>
                    </a:lnTo>
                    <a:lnTo>
                      <a:pt x="1593850" y="1255006"/>
                    </a:lnTo>
                    <a:lnTo>
                      <a:pt x="1611906" y="1211741"/>
                    </a:lnTo>
                    <a:lnTo>
                      <a:pt x="1627784" y="1167299"/>
                    </a:lnTo>
                    <a:lnTo>
                      <a:pt x="1641413" y="1121755"/>
                    </a:lnTo>
                    <a:lnTo>
                      <a:pt x="1652722" y="1075184"/>
                    </a:lnTo>
                    <a:lnTo>
                      <a:pt x="1661642" y="1027660"/>
                    </a:lnTo>
                    <a:lnTo>
                      <a:pt x="1668100" y="979256"/>
                    </a:lnTo>
                    <a:lnTo>
                      <a:pt x="1672027" y="930048"/>
                    </a:lnTo>
                    <a:lnTo>
                      <a:pt x="1673351" y="880109"/>
                    </a:lnTo>
                    <a:lnTo>
                      <a:pt x="1672027" y="830171"/>
                    </a:lnTo>
                    <a:lnTo>
                      <a:pt x="1668100" y="780963"/>
                    </a:lnTo>
                    <a:lnTo>
                      <a:pt x="1661642" y="732559"/>
                    </a:lnTo>
                    <a:lnTo>
                      <a:pt x="1652722" y="685035"/>
                    </a:lnTo>
                    <a:lnTo>
                      <a:pt x="1641413" y="638464"/>
                    </a:lnTo>
                    <a:lnTo>
                      <a:pt x="1627784" y="592920"/>
                    </a:lnTo>
                    <a:lnTo>
                      <a:pt x="1611906" y="548478"/>
                    </a:lnTo>
                    <a:lnTo>
                      <a:pt x="1593850" y="505213"/>
                    </a:lnTo>
                    <a:lnTo>
                      <a:pt x="1573686" y="463198"/>
                    </a:lnTo>
                    <a:lnTo>
                      <a:pt x="1551486" y="422508"/>
                    </a:lnTo>
                    <a:lnTo>
                      <a:pt x="1527319" y="383218"/>
                    </a:lnTo>
                    <a:lnTo>
                      <a:pt x="1501257" y="345401"/>
                    </a:lnTo>
                    <a:lnTo>
                      <a:pt x="1473370" y="309132"/>
                    </a:lnTo>
                    <a:lnTo>
                      <a:pt x="1443729" y="274485"/>
                    </a:lnTo>
                    <a:lnTo>
                      <a:pt x="1412405" y="241535"/>
                    </a:lnTo>
                    <a:lnTo>
                      <a:pt x="1379468" y="210356"/>
                    </a:lnTo>
                    <a:lnTo>
                      <a:pt x="1344988" y="181022"/>
                    </a:lnTo>
                    <a:lnTo>
                      <a:pt x="1309038" y="153608"/>
                    </a:lnTo>
                    <a:lnTo>
                      <a:pt x="1271686" y="128187"/>
                    </a:lnTo>
                    <a:lnTo>
                      <a:pt x="1233004" y="104835"/>
                    </a:lnTo>
                    <a:lnTo>
                      <a:pt x="1193063" y="83625"/>
                    </a:lnTo>
                    <a:lnTo>
                      <a:pt x="1151933" y="64633"/>
                    </a:lnTo>
                    <a:lnTo>
                      <a:pt x="1109685" y="47931"/>
                    </a:lnTo>
                    <a:lnTo>
                      <a:pt x="1066390" y="33595"/>
                    </a:lnTo>
                    <a:lnTo>
                      <a:pt x="1022118" y="21699"/>
                    </a:lnTo>
                    <a:lnTo>
                      <a:pt x="976940" y="12317"/>
                    </a:lnTo>
                    <a:lnTo>
                      <a:pt x="930926" y="5523"/>
                    </a:lnTo>
                    <a:lnTo>
                      <a:pt x="884148" y="1393"/>
                    </a:lnTo>
                    <a:lnTo>
                      <a:pt x="836676" y="0"/>
                    </a:lnTo>
                    <a:close/>
                  </a:path>
                </a:pathLst>
              </a:custGeom>
              <a:solidFill>
                <a:srgbClr val="FFFFFF"/>
              </a:solidFill>
            </p:spPr>
            <p:txBody>
              <a:bodyPr wrap="square" lIns="0" tIns="0" rIns="0" bIns="0" rtlCol="0"/>
              <a:p/>
            </p:txBody>
          </p:sp>
          <p:sp>
            <p:nvSpPr>
              <p:cNvPr id="42" name="object 20"/>
              <p:cNvSpPr/>
              <p:nvPr/>
            </p:nvSpPr>
            <p:spPr>
              <a:xfrm>
                <a:off x="2014727" y="3083051"/>
                <a:ext cx="1478279" cy="1549908"/>
              </a:xfrm>
              <a:prstGeom prst="rect">
                <a:avLst/>
              </a:prstGeom>
              <a:blipFill>
                <a:blip r:embed="rId7" cstate="print"/>
                <a:stretch>
                  <a:fillRect/>
                </a:stretch>
              </a:blipFill>
            </p:spPr>
            <p:txBody>
              <a:bodyPr wrap="square" lIns="0" tIns="0" rIns="0" bIns="0" rtlCol="0"/>
              <a:p/>
            </p:txBody>
          </p:sp>
          <p:sp>
            <p:nvSpPr>
              <p:cNvPr id="43" name="object 21"/>
              <p:cNvSpPr/>
              <p:nvPr/>
            </p:nvSpPr>
            <p:spPr>
              <a:xfrm>
                <a:off x="2054351" y="3096767"/>
                <a:ext cx="1403985" cy="1475740"/>
              </a:xfrm>
              <a:custGeom>
                <a:avLst/>
                <a:gdLst/>
                <a:ahLst/>
                <a:cxnLst/>
                <a:rect l="l" t="t" r="r" b="b"/>
                <a:pathLst>
                  <a:path w="1403985" h="1475739">
                    <a:moveTo>
                      <a:pt x="701802" y="0"/>
                    </a:moveTo>
                    <a:lnTo>
                      <a:pt x="655657" y="1568"/>
                    </a:lnTo>
                    <a:lnTo>
                      <a:pt x="610309" y="6210"/>
                    </a:lnTo>
                    <a:lnTo>
                      <a:pt x="565851" y="13827"/>
                    </a:lnTo>
                    <a:lnTo>
                      <a:pt x="522375" y="24323"/>
                    </a:lnTo>
                    <a:lnTo>
                      <a:pt x="479974" y="37600"/>
                    </a:lnTo>
                    <a:lnTo>
                      <a:pt x="438740" y="53561"/>
                    </a:lnTo>
                    <a:lnTo>
                      <a:pt x="398765" y="72109"/>
                    </a:lnTo>
                    <a:lnTo>
                      <a:pt x="360142" y="93147"/>
                    </a:lnTo>
                    <a:lnTo>
                      <a:pt x="322964" y="116578"/>
                    </a:lnTo>
                    <a:lnTo>
                      <a:pt x="287322" y="142305"/>
                    </a:lnTo>
                    <a:lnTo>
                      <a:pt x="253310" y="170229"/>
                    </a:lnTo>
                    <a:lnTo>
                      <a:pt x="221020" y="200256"/>
                    </a:lnTo>
                    <a:lnTo>
                      <a:pt x="190543" y="232286"/>
                    </a:lnTo>
                    <a:lnTo>
                      <a:pt x="161974" y="266224"/>
                    </a:lnTo>
                    <a:lnTo>
                      <a:pt x="135404" y="301971"/>
                    </a:lnTo>
                    <a:lnTo>
                      <a:pt x="110925" y="339431"/>
                    </a:lnTo>
                    <a:lnTo>
                      <a:pt x="88631" y="378507"/>
                    </a:lnTo>
                    <a:lnTo>
                      <a:pt x="68613" y="419101"/>
                    </a:lnTo>
                    <a:lnTo>
                      <a:pt x="50964" y="461116"/>
                    </a:lnTo>
                    <a:lnTo>
                      <a:pt x="35777" y="504456"/>
                    </a:lnTo>
                    <a:lnTo>
                      <a:pt x="23144" y="549022"/>
                    </a:lnTo>
                    <a:lnTo>
                      <a:pt x="13157" y="594719"/>
                    </a:lnTo>
                    <a:lnTo>
                      <a:pt x="5909" y="641448"/>
                    </a:lnTo>
                    <a:lnTo>
                      <a:pt x="1492" y="689112"/>
                    </a:lnTo>
                    <a:lnTo>
                      <a:pt x="0" y="737616"/>
                    </a:lnTo>
                    <a:lnTo>
                      <a:pt x="1492" y="786119"/>
                    </a:lnTo>
                    <a:lnTo>
                      <a:pt x="5909" y="833783"/>
                    </a:lnTo>
                    <a:lnTo>
                      <a:pt x="13157" y="880512"/>
                    </a:lnTo>
                    <a:lnTo>
                      <a:pt x="23144" y="926209"/>
                    </a:lnTo>
                    <a:lnTo>
                      <a:pt x="35777" y="970775"/>
                    </a:lnTo>
                    <a:lnTo>
                      <a:pt x="50964" y="1014115"/>
                    </a:lnTo>
                    <a:lnTo>
                      <a:pt x="68613" y="1056130"/>
                    </a:lnTo>
                    <a:lnTo>
                      <a:pt x="88631" y="1096724"/>
                    </a:lnTo>
                    <a:lnTo>
                      <a:pt x="110925" y="1135800"/>
                    </a:lnTo>
                    <a:lnTo>
                      <a:pt x="135404" y="1173260"/>
                    </a:lnTo>
                    <a:lnTo>
                      <a:pt x="161974" y="1209007"/>
                    </a:lnTo>
                    <a:lnTo>
                      <a:pt x="190543" y="1242945"/>
                    </a:lnTo>
                    <a:lnTo>
                      <a:pt x="221020" y="1274975"/>
                    </a:lnTo>
                    <a:lnTo>
                      <a:pt x="253310" y="1305002"/>
                    </a:lnTo>
                    <a:lnTo>
                      <a:pt x="287322" y="1332926"/>
                    </a:lnTo>
                    <a:lnTo>
                      <a:pt x="322964" y="1358653"/>
                    </a:lnTo>
                    <a:lnTo>
                      <a:pt x="360142" y="1382084"/>
                    </a:lnTo>
                    <a:lnTo>
                      <a:pt x="398765" y="1403122"/>
                    </a:lnTo>
                    <a:lnTo>
                      <a:pt x="438740" y="1421670"/>
                    </a:lnTo>
                    <a:lnTo>
                      <a:pt x="479974" y="1437631"/>
                    </a:lnTo>
                    <a:lnTo>
                      <a:pt x="522375" y="1450908"/>
                    </a:lnTo>
                    <a:lnTo>
                      <a:pt x="565851" y="1461404"/>
                    </a:lnTo>
                    <a:lnTo>
                      <a:pt x="610309" y="1469021"/>
                    </a:lnTo>
                    <a:lnTo>
                      <a:pt x="655657" y="1473663"/>
                    </a:lnTo>
                    <a:lnTo>
                      <a:pt x="701802" y="1475232"/>
                    </a:lnTo>
                    <a:lnTo>
                      <a:pt x="747946" y="1473663"/>
                    </a:lnTo>
                    <a:lnTo>
                      <a:pt x="793294" y="1469021"/>
                    </a:lnTo>
                    <a:lnTo>
                      <a:pt x="837752" y="1461404"/>
                    </a:lnTo>
                    <a:lnTo>
                      <a:pt x="881228" y="1450908"/>
                    </a:lnTo>
                    <a:lnTo>
                      <a:pt x="923629" y="1437631"/>
                    </a:lnTo>
                    <a:lnTo>
                      <a:pt x="964863" y="1421670"/>
                    </a:lnTo>
                    <a:lnTo>
                      <a:pt x="1004838" y="1403122"/>
                    </a:lnTo>
                    <a:lnTo>
                      <a:pt x="1043461" y="1382084"/>
                    </a:lnTo>
                    <a:lnTo>
                      <a:pt x="1080639" y="1358653"/>
                    </a:lnTo>
                    <a:lnTo>
                      <a:pt x="1116281" y="1332926"/>
                    </a:lnTo>
                    <a:lnTo>
                      <a:pt x="1150293" y="1305002"/>
                    </a:lnTo>
                    <a:lnTo>
                      <a:pt x="1182583" y="1274975"/>
                    </a:lnTo>
                    <a:lnTo>
                      <a:pt x="1213060" y="1242945"/>
                    </a:lnTo>
                    <a:lnTo>
                      <a:pt x="1241629" y="1209007"/>
                    </a:lnTo>
                    <a:lnTo>
                      <a:pt x="1268199" y="1173260"/>
                    </a:lnTo>
                    <a:lnTo>
                      <a:pt x="1292678" y="1135800"/>
                    </a:lnTo>
                    <a:lnTo>
                      <a:pt x="1314972" y="1096724"/>
                    </a:lnTo>
                    <a:lnTo>
                      <a:pt x="1334990" y="1056130"/>
                    </a:lnTo>
                    <a:lnTo>
                      <a:pt x="1352639" y="1014115"/>
                    </a:lnTo>
                    <a:lnTo>
                      <a:pt x="1367826" y="970775"/>
                    </a:lnTo>
                    <a:lnTo>
                      <a:pt x="1380459" y="926209"/>
                    </a:lnTo>
                    <a:lnTo>
                      <a:pt x="1390446" y="880512"/>
                    </a:lnTo>
                    <a:lnTo>
                      <a:pt x="1397694" y="833783"/>
                    </a:lnTo>
                    <a:lnTo>
                      <a:pt x="1402111" y="786119"/>
                    </a:lnTo>
                    <a:lnTo>
                      <a:pt x="1403603" y="737616"/>
                    </a:lnTo>
                    <a:lnTo>
                      <a:pt x="1402111" y="689112"/>
                    </a:lnTo>
                    <a:lnTo>
                      <a:pt x="1397694" y="641448"/>
                    </a:lnTo>
                    <a:lnTo>
                      <a:pt x="1390446" y="594719"/>
                    </a:lnTo>
                    <a:lnTo>
                      <a:pt x="1380459" y="549022"/>
                    </a:lnTo>
                    <a:lnTo>
                      <a:pt x="1367826" y="504456"/>
                    </a:lnTo>
                    <a:lnTo>
                      <a:pt x="1352639" y="461116"/>
                    </a:lnTo>
                    <a:lnTo>
                      <a:pt x="1334990" y="419101"/>
                    </a:lnTo>
                    <a:lnTo>
                      <a:pt x="1314972" y="378507"/>
                    </a:lnTo>
                    <a:lnTo>
                      <a:pt x="1292678" y="339431"/>
                    </a:lnTo>
                    <a:lnTo>
                      <a:pt x="1268199" y="301971"/>
                    </a:lnTo>
                    <a:lnTo>
                      <a:pt x="1241629" y="266224"/>
                    </a:lnTo>
                    <a:lnTo>
                      <a:pt x="1213060" y="232286"/>
                    </a:lnTo>
                    <a:lnTo>
                      <a:pt x="1182583" y="200256"/>
                    </a:lnTo>
                    <a:lnTo>
                      <a:pt x="1150293" y="170229"/>
                    </a:lnTo>
                    <a:lnTo>
                      <a:pt x="1116281" y="142305"/>
                    </a:lnTo>
                    <a:lnTo>
                      <a:pt x="1080639" y="116578"/>
                    </a:lnTo>
                    <a:lnTo>
                      <a:pt x="1043461" y="93147"/>
                    </a:lnTo>
                    <a:lnTo>
                      <a:pt x="1004838" y="72109"/>
                    </a:lnTo>
                    <a:lnTo>
                      <a:pt x="964863" y="53561"/>
                    </a:lnTo>
                    <a:lnTo>
                      <a:pt x="923629" y="37600"/>
                    </a:lnTo>
                    <a:lnTo>
                      <a:pt x="881228" y="24323"/>
                    </a:lnTo>
                    <a:lnTo>
                      <a:pt x="837752" y="13827"/>
                    </a:lnTo>
                    <a:lnTo>
                      <a:pt x="793294" y="6210"/>
                    </a:lnTo>
                    <a:lnTo>
                      <a:pt x="747946" y="1568"/>
                    </a:lnTo>
                    <a:lnTo>
                      <a:pt x="701802" y="0"/>
                    </a:lnTo>
                    <a:close/>
                  </a:path>
                </a:pathLst>
              </a:custGeom>
              <a:solidFill>
                <a:srgbClr val="AAAAAA"/>
              </a:solidFill>
            </p:spPr>
            <p:txBody>
              <a:bodyPr wrap="square" lIns="0" tIns="0" rIns="0" bIns="0" rtlCol="0"/>
              <a:p/>
            </p:txBody>
          </p:sp>
          <p:sp>
            <p:nvSpPr>
              <p:cNvPr id="44" name="object 22"/>
              <p:cNvSpPr/>
              <p:nvPr/>
            </p:nvSpPr>
            <p:spPr>
              <a:xfrm>
                <a:off x="2127503" y="3200400"/>
                <a:ext cx="1252740" cy="1315212"/>
              </a:xfrm>
              <a:prstGeom prst="rect">
                <a:avLst/>
              </a:prstGeom>
              <a:blipFill>
                <a:blip r:embed="rId8" cstate="print"/>
                <a:stretch>
                  <a:fillRect/>
                </a:stretch>
              </a:blipFill>
            </p:spPr>
            <p:txBody>
              <a:bodyPr wrap="square" lIns="0" tIns="0" rIns="0" bIns="0" rtlCol="0"/>
              <a:p/>
            </p:txBody>
          </p:sp>
          <p:sp>
            <p:nvSpPr>
              <p:cNvPr id="45" name="object 23"/>
              <p:cNvSpPr/>
              <p:nvPr/>
            </p:nvSpPr>
            <p:spPr>
              <a:xfrm>
                <a:off x="2167127" y="3214116"/>
                <a:ext cx="1178560" cy="1240790"/>
              </a:xfrm>
              <a:custGeom>
                <a:avLst/>
                <a:gdLst/>
                <a:ahLst/>
                <a:cxnLst/>
                <a:rect l="l" t="t" r="r" b="b"/>
                <a:pathLst>
                  <a:path w="1178560" h="1240789">
                    <a:moveTo>
                      <a:pt x="589026" y="0"/>
                    </a:moveTo>
                    <a:lnTo>
                      <a:pt x="543002" y="1866"/>
                    </a:lnTo>
                    <a:lnTo>
                      <a:pt x="497945" y="7373"/>
                    </a:lnTo>
                    <a:lnTo>
                      <a:pt x="453987" y="16384"/>
                    </a:lnTo>
                    <a:lnTo>
                      <a:pt x="411259" y="28759"/>
                    </a:lnTo>
                    <a:lnTo>
                      <a:pt x="369891" y="44361"/>
                    </a:lnTo>
                    <a:lnTo>
                      <a:pt x="330014" y="63052"/>
                    </a:lnTo>
                    <a:lnTo>
                      <a:pt x="291761" y="84694"/>
                    </a:lnTo>
                    <a:lnTo>
                      <a:pt x="255261" y="109150"/>
                    </a:lnTo>
                    <a:lnTo>
                      <a:pt x="220646" y="136280"/>
                    </a:lnTo>
                    <a:lnTo>
                      <a:pt x="188047" y="165947"/>
                    </a:lnTo>
                    <a:lnTo>
                      <a:pt x="157596" y="198013"/>
                    </a:lnTo>
                    <a:lnTo>
                      <a:pt x="129422" y="232341"/>
                    </a:lnTo>
                    <a:lnTo>
                      <a:pt x="103657" y="268791"/>
                    </a:lnTo>
                    <a:lnTo>
                      <a:pt x="80433" y="307227"/>
                    </a:lnTo>
                    <a:lnTo>
                      <a:pt x="59880" y="347509"/>
                    </a:lnTo>
                    <a:lnTo>
                      <a:pt x="42129" y="389501"/>
                    </a:lnTo>
                    <a:lnTo>
                      <a:pt x="27312" y="433064"/>
                    </a:lnTo>
                    <a:lnTo>
                      <a:pt x="15559" y="478060"/>
                    </a:lnTo>
                    <a:lnTo>
                      <a:pt x="7002" y="524351"/>
                    </a:lnTo>
                    <a:lnTo>
                      <a:pt x="1772" y="571800"/>
                    </a:lnTo>
                    <a:lnTo>
                      <a:pt x="0" y="620268"/>
                    </a:lnTo>
                    <a:lnTo>
                      <a:pt x="1772" y="668735"/>
                    </a:lnTo>
                    <a:lnTo>
                      <a:pt x="7002" y="716184"/>
                    </a:lnTo>
                    <a:lnTo>
                      <a:pt x="15559" y="762475"/>
                    </a:lnTo>
                    <a:lnTo>
                      <a:pt x="27312" y="807471"/>
                    </a:lnTo>
                    <a:lnTo>
                      <a:pt x="42129" y="851034"/>
                    </a:lnTo>
                    <a:lnTo>
                      <a:pt x="59880" y="893026"/>
                    </a:lnTo>
                    <a:lnTo>
                      <a:pt x="80433" y="933308"/>
                    </a:lnTo>
                    <a:lnTo>
                      <a:pt x="103657" y="971744"/>
                    </a:lnTo>
                    <a:lnTo>
                      <a:pt x="129422" y="1008194"/>
                    </a:lnTo>
                    <a:lnTo>
                      <a:pt x="157596" y="1042522"/>
                    </a:lnTo>
                    <a:lnTo>
                      <a:pt x="188047" y="1074588"/>
                    </a:lnTo>
                    <a:lnTo>
                      <a:pt x="220646" y="1104255"/>
                    </a:lnTo>
                    <a:lnTo>
                      <a:pt x="255261" y="1131385"/>
                    </a:lnTo>
                    <a:lnTo>
                      <a:pt x="291761" y="1155841"/>
                    </a:lnTo>
                    <a:lnTo>
                      <a:pt x="330014" y="1177483"/>
                    </a:lnTo>
                    <a:lnTo>
                      <a:pt x="369891" y="1196174"/>
                    </a:lnTo>
                    <a:lnTo>
                      <a:pt x="411259" y="1211776"/>
                    </a:lnTo>
                    <a:lnTo>
                      <a:pt x="453987" y="1224151"/>
                    </a:lnTo>
                    <a:lnTo>
                      <a:pt x="497945" y="1233162"/>
                    </a:lnTo>
                    <a:lnTo>
                      <a:pt x="543002" y="1238669"/>
                    </a:lnTo>
                    <a:lnTo>
                      <a:pt x="589026" y="1240536"/>
                    </a:lnTo>
                    <a:lnTo>
                      <a:pt x="635049" y="1238669"/>
                    </a:lnTo>
                    <a:lnTo>
                      <a:pt x="680106" y="1233162"/>
                    </a:lnTo>
                    <a:lnTo>
                      <a:pt x="724064" y="1224151"/>
                    </a:lnTo>
                    <a:lnTo>
                      <a:pt x="766792" y="1211776"/>
                    </a:lnTo>
                    <a:lnTo>
                      <a:pt x="808160" y="1196174"/>
                    </a:lnTo>
                    <a:lnTo>
                      <a:pt x="848037" y="1177483"/>
                    </a:lnTo>
                    <a:lnTo>
                      <a:pt x="886290" y="1155841"/>
                    </a:lnTo>
                    <a:lnTo>
                      <a:pt x="922790" y="1131385"/>
                    </a:lnTo>
                    <a:lnTo>
                      <a:pt x="957405" y="1104255"/>
                    </a:lnTo>
                    <a:lnTo>
                      <a:pt x="990004" y="1074588"/>
                    </a:lnTo>
                    <a:lnTo>
                      <a:pt x="1020455" y="1042522"/>
                    </a:lnTo>
                    <a:lnTo>
                      <a:pt x="1048629" y="1008194"/>
                    </a:lnTo>
                    <a:lnTo>
                      <a:pt x="1074394" y="971744"/>
                    </a:lnTo>
                    <a:lnTo>
                      <a:pt x="1097618" y="933308"/>
                    </a:lnTo>
                    <a:lnTo>
                      <a:pt x="1118171" y="893026"/>
                    </a:lnTo>
                    <a:lnTo>
                      <a:pt x="1135922" y="851034"/>
                    </a:lnTo>
                    <a:lnTo>
                      <a:pt x="1150739" y="807471"/>
                    </a:lnTo>
                    <a:lnTo>
                      <a:pt x="1162492" y="762475"/>
                    </a:lnTo>
                    <a:lnTo>
                      <a:pt x="1171049" y="716184"/>
                    </a:lnTo>
                    <a:lnTo>
                      <a:pt x="1176279" y="668735"/>
                    </a:lnTo>
                    <a:lnTo>
                      <a:pt x="1178052" y="620268"/>
                    </a:lnTo>
                    <a:lnTo>
                      <a:pt x="1176279" y="571800"/>
                    </a:lnTo>
                    <a:lnTo>
                      <a:pt x="1171049" y="524351"/>
                    </a:lnTo>
                    <a:lnTo>
                      <a:pt x="1162492" y="478060"/>
                    </a:lnTo>
                    <a:lnTo>
                      <a:pt x="1150739" y="433064"/>
                    </a:lnTo>
                    <a:lnTo>
                      <a:pt x="1135922" y="389501"/>
                    </a:lnTo>
                    <a:lnTo>
                      <a:pt x="1118171" y="347509"/>
                    </a:lnTo>
                    <a:lnTo>
                      <a:pt x="1097618" y="307227"/>
                    </a:lnTo>
                    <a:lnTo>
                      <a:pt x="1074394" y="268791"/>
                    </a:lnTo>
                    <a:lnTo>
                      <a:pt x="1048629" y="232341"/>
                    </a:lnTo>
                    <a:lnTo>
                      <a:pt x="1020455" y="198013"/>
                    </a:lnTo>
                    <a:lnTo>
                      <a:pt x="990004" y="165947"/>
                    </a:lnTo>
                    <a:lnTo>
                      <a:pt x="957405" y="136280"/>
                    </a:lnTo>
                    <a:lnTo>
                      <a:pt x="922790" y="109150"/>
                    </a:lnTo>
                    <a:lnTo>
                      <a:pt x="886290" y="84694"/>
                    </a:lnTo>
                    <a:lnTo>
                      <a:pt x="848037" y="63052"/>
                    </a:lnTo>
                    <a:lnTo>
                      <a:pt x="808160" y="44361"/>
                    </a:lnTo>
                    <a:lnTo>
                      <a:pt x="766792" y="28759"/>
                    </a:lnTo>
                    <a:lnTo>
                      <a:pt x="724064" y="16384"/>
                    </a:lnTo>
                    <a:lnTo>
                      <a:pt x="680106" y="7373"/>
                    </a:lnTo>
                    <a:lnTo>
                      <a:pt x="635049" y="1866"/>
                    </a:lnTo>
                    <a:lnTo>
                      <a:pt x="589026" y="0"/>
                    </a:lnTo>
                    <a:close/>
                  </a:path>
                </a:pathLst>
              </a:custGeom>
              <a:solidFill>
                <a:srgbClr val="FFFFFF"/>
              </a:solidFill>
            </p:spPr>
            <p:txBody>
              <a:bodyPr wrap="square" lIns="0" tIns="0" rIns="0" bIns="0" rtlCol="0"/>
              <a:p/>
            </p:txBody>
          </p:sp>
        </p:grpSp>
        <p:sp>
          <p:nvSpPr>
            <p:cNvPr id="46" name="object 25"/>
            <p:cNvSpPr txBox="1"/>
            <p:nvPr/>
          </p:nvSpPr>
          <p:spPr>
            <a:xfrm>
              <a:off x="4329" y="2884"/>
              <a:ext cx="1937" cy="1253"/>
            </a:xfrm>
            <a:prstGeom prst="rect">
              <a:avLst/>
            </a:prstGeom>
          </p:spPr>
          <p:txBody>
            <a:bodyPr vert="horz" wrap="square" lIns="0" tIns="13335" rIns="0" bIns="0" rtlCol="0">
              <a:spAutoFit/>
            </a:bodyPr>
            <a:p>
              <a:pPr marL="12700">
                <a:lnSpc>
                  <a:spcPct val="100000"/>
                </a:lnSpc>
                <a:spcBef>
                  <a:spcPts val="105"/>
                </a:spcBef>
              </a:pPr>
              <a:r>
                <a:rPr sz="3600" spc="-204" dirty="0">
                  <a:solidFill>
                    <a:schemeClr val="bg1"/>
                  </a:solidFill>
                  <a:latin typeface="Times New Roman" panose="02020603050405020304" charset="0"/>
                  <a:cs typeface="Times New Roman" panose="02020603050405020304" charset="0"/>
                </a:rPr>
                <a:t>90+</a:t>
              </a:r>
              <a:endParaRPr sz="3600" spc="-204" dirty="0">
                <a:solidFill>
                  <a:schemeClr val="bg1"/>
                </a:solidFill>
                <a:latin typeface="Times New Roman" panose="02020603050405020304" charset="0"/>
                <a:cs typeface="Times New Roman" panose="02020603050405020304" charset="0"/>
              </a:endParaRPr>
            </a:p>
            <a:p>
              <a:pPr marL="12700">
                <a:lnSpc>
                  <a:spcPct val="100000"/>
                </a:lnSpc>
                <a:spcBef>
                  <a:spcPts val="105"/>
                </a:spcBef>
              </a:pPr>
              <a:r>
                <a:rPr lang="en-US" sz="1400">
                  <a:solidFill>
                    <a:schemeClr val="bg1"/>
                  </a:solidFill>
                  <a:latin typeface="Times New Roman" panose="02020603050405020304" charset="0"/>
                  <a:cs typeface="Times New Roman" panose="02020603050405020304" charset="0"/>
                </a:rPr>
                <a:t>Projects</a:t>
              </a:r>
              <a:endParaRPr lang="en-US" sz="1400">
                <a:solidFill>
                  <a:schemeClr val="bg1"/>
                </a:solidFill>
                <a:latin typeface="Times New Roman" panose="02020603050405020304" charset="0"/>
                <a:cs typeface="Times New Roman" panose="02020603050405020304" charset="0"/>
              </a:endParaRPr>
            </a:p>
          </p:txBody>
        </p:sp>
        <p:sp>
          <p:nvSpPr>
            <p:cNvPr id="47" name="object 26"/>
            <p:cNvSpPr txBox="1"/>
            <p:nvPr/>
          </p:nvSpPr>
          <p:spPr>
            <a:xfrm>
              <a:off x="5658" y="4654"/>
              <a:ext cx="1777" cy="1030"/>
            </a:xfrm>
            <a:prstGeom prst="rect">
              <a:avLst/>
            </a:prstGeom>
          </p:spPr>
          <p:txBody>
            <a:bodyPr vert="horz" wrap="square" lIns="0" tIns="13335" rIns="0" bIns="0" rtlCol="0">
              <a:spAutoFit/>
            </a:bodyPr>
            <a:p>
              <a:pPr marL="12700">
                <a:lnSpc>
                  <a:spcPts val="3700"/>
                </a:lnSpc>
                <a:spcBef>
                  <a:spcPts val="105"/>
                </a:spcBef>
              </a:pPr>
              <a:r>
                <a:rPr lang="en-US" sz="3200" spc="-190" dirty="0">
                  <a:solidFill>
                    <a:srgbClr val="FFFFFF"/>
                  </a:solidFill>
                  <a:latin typeface="Times New Roman" panose="02020603050405020304" charset="0"/>
                  <a:cs typeface="Times New Roman" panose="02020603050405020304" charset="0"/>
                </a:rPr>
                <a:t> </a:t>
              </a:r>
              <a:r>
                <a:rPr sz="3200" spc="-190" dirty="0">
                  <a:solidFill>
                    <a:srgbClr val="FFFFFF"/>
                  </a:solidFill>
                  <a:latin typeface="Times New Roman" panose="02020603050405020304" charset="0"/>
                  <a:cs typeface="Times New Roman" panose="02020603050405020304" charset="0"/>
                </a:rPr>
                <a:t>1921+</a:t>
              </a:r>
              <a:endParaRPr sz="3200">
                <a:latin typeface="Times New Roman" panose="02020603050405020304" charset="0"/>
                <a:cs typeface="Times New Roman" panose="02020603050405020304" charset="0"/>
              </a:endParaRPr>
            </a:p>
            <a:p>
              <a:pPr marL="195580">
                <a:lnSpc>
                  <a:spcPts val="1300"/>
                </a:lnSpc>
              </a:pPr>
              <a:r>
                <a:rPr lang="en-US" sz="1400" b="1" spc="-5" dirty="0">
                  <a:solidFill>
                    <a:srgbClr val="FFFFFF"/>
                  </a:solidFill>
                  <a:latin typeface="Times New Roman" panose="02020603050405020304" charset="0"/>
                  <a:cs typeface="Times New Roman" panose="02020603050405020304" charset="0"/>
                </a:rPr>
                <a:t>P</a:t>
              </a:r>
              <a:r>
                <a:rPr sz="1400" b="1" spc="-5" dirty="0">
                  <a:solidFill>
                    <a:srgbClr val="FFFFFF"/>
                  </a:solidFill>
                  <a:latin typeface="Times New Roman" panose="02020603050405020304" charset="0"/>
                  <a:cs typeface="Times New Roman" panose="02020603050405020304" charset="0"/>
                </a:rPr>
                <a:t>ublications</a:t>
              </a:r>
              <a:endParaRPr sz="1400">
                <a:latin typeface="Times New Roman" panose="02020603050405020304" charset="0"/>
                <a:cs typeface="Times New Roman" panose="02020603050405020304" charset="0"/>
              </a:endParaRPr>
            </a:p>
          </p:txBody>
        </p:sp>
        <p:sp>
          <p:nvSpPr>
            <p:cNvPr id="48" name="object 27"/>
            <p:cNvSpPr txBox="1"/>
            <p:nvPr/>
          </p:nvSpPr>
          <p:spPr>
            <a:xfrm>
              <a:off x="5658" y="6595"/>
              <a:ext cx="1506" cy="1029"/>
            </a:xfrm>
            <a:prstGeom prst="rect">
              <a:avLst/>
            </a:prstGeom>
          </p:spPr>
          <p:txBody>
            <a:bodyPr vert="horz" wrap="square" lIns="0" tIns="12700" rIns="0" bIns="0" rtlCol="0">
              <a:spAutoFit/>
            </a:bodyPr>
            <a:p>
              <a:pPr marL="31750">
                <a:lnSpc>
                  <a:spcPts val="3700"/>
                </a:lnSpc>
                <a:spcBef>
                  <a:spcPts val="100"/>
                </a:spcBef>
              </a:pPr>
              <a:r>
                <a:rPr sz="3200" spc="-165" dirty="0">
                  <a:solidFill>
                    <a:srgbClr val="FFFFFF"/>
                  </a:solidFill>
                  <a:latin typeface="Times New Roman" panose="02020603050405020304" charset="0"/>
                  <a:cs typeface="Times New Roman" panose="02020603050405020304" charset="0"/>
                </a:rPr>
                <a:t>250</a:t>
              </a:r>
              <a:r>
                <a:rPr sz="3200" spc="-160" dirty="0">
                  <a:solidFill>
                    <a:srgbClr val="FFFFFF"/>
                  </a:solidFill>
                  <a:latin typeface="Times New Roman" panose="02020603050405020304" charset="0"/>
                  <a:cs typeface="Times New Roman" panose="02020603050405020304" charset="0"/>
                </a:rPr>
                <a:t>0</a:t>
              </a:r>
              <a:endParaRPr sz="3200">
                <a:latin typeface="Times New Roman" panose="02020603050405020304" charset="0"/>
                <a:cs typeface="Times New Roman" panose="02020603050405020304" charset="0"/>
              </a:endParaRPr>
            </a:p>
            <a:p>
              <a:pPr marL="12700">
                <a:lnSpc>
                  <a:spcPts val="1300"/>
                </a:lnSpc>
              </a:pPr>
              <a:r>
                <a:rPr sz="1400" b="1" spc="-10" dirty="0">
                  <a:solidFill>
                    <a:srgbClr val="FFFFFF"/>
                  </a:solidFill>
                  <a:latin typeface="Times New Roman" panose="02020603050405020304" charset="0"/>
                  <a:cs typeface="Times New Roman" panose="02020603050405020304" charset="0"/>
                </a:rPr>
                <a:t>Researchers</a:t>
              </a:r>
              <a:endParaRPr sz="1400">
                <a:latin typeface="Times New Roman" panose="02020603050405020304" charset="0"/>
                <a:cs typeface="Times New Roman" panose="02020603050405020304" charset="0"/>
              </a:endParaRPr>
            </a:p>
          </p:txBody>
        </p:sp>
        <p:grpSp>
          <p:nvGrpSpPr>
            <p:cNvPr id="50" name="object 29"/>
            <p:cNvGrpSpPr/>
            <p:nvPr/>
          </p:nvGrpSpPr>
          <p:grpSpPr>
            <a:xfrm>
              <a:off x="3835" y="5556"/>
              <a:ext cx="997" cy="1040"/>
              <a:chOff x="2435351" y="3528034"/>
              <a:chExt cx="633095" cy="660400"/>
            </a:xfrm>
          </p:grpSpPr>
          <p:sp>
            <p:nvSpPr>
              <p:cNvPr id="51" name="object 30"/>
              <p:cNvSpPr/>
              <p:nvPr/>
            </p:nvSpPr>
            <p:spPr>
              <a:xfrm>
                <a:off x="2435351" y="3528034"/>
                <a:ext cx="632485" cy="659917"/>
              </a:xfrm>
              <a:prstGeom prst="rect">
                <a:avLst/>
              </a:prstGeom>
              <a:blipFill>
                <a:blip r:embed="rId9" cstate="print"/>
                <a:stretch>
                  <a:fillRect/>
                </a:stretch>
              </a:blipFill>
            </p:spPr>
            <p:txBody>
              <a:bodyPr wrap="square" lIns="0" tIns="0" rIns="0" bIns="0" rtlCol="0"/>
              <a:p/>
            </p:txBody>
          </p:sp>
          <p:sp>
            <p:nvSpPr>
              <p:cNvPr id="52" name="object 31"/>
              <p:cNvSpPr/>
              <p:nvPr/>
            </p:nvSpPr>
            <p:spPr>
              <a:xfrm>
                <a:off x="2474975" y="3715512"/>
                <a:ext cx="393700" cy="411480"/>
              </a:xfrm>
              <a:custGeom>
                <a:avLst/>
                <a:gdLst/>
                <a:ahLst/>
                <a:cxnLst/>
                <a:rect l="l" t="t" r="r" b="b"/>
                <a:pathLst>
                  <a:path w="393700" h="411479">
                    <a:moveTo>
                      <a:pt x="300736" y="335533"/>
                    </a:moveTo>
                    <a:lnTo>
                      <a:pt x="93091" y="335533"/>
                    </a:lnTo>
                    <a:lnTo>
                      <a:pt x="99441" y="340232"/>
                    </a:lnTo>
                    <a:lnTo>
                      <a:pt x="105029" y="344805"/>
                    </a:lnTo>
                    <a:lnTo>
                      <a:pt x="135000" y="361061"/>
                    </a:lnTo>
                    <a:lnTo>
                      <a:pt x="141224" y="363727"/>
                    </a:lnTo>
                    <a:lnTo>
                      <a:pt x="141224" y="403606"/>
                    </a:lnTo>
                    <a:lnTo>
                      <a:pt x="141859" y="405638"/>
                    </a:lnTo>
                    <a:lnTo>
                      <a:pt x="143129" y="407543"/>
                    </a:lnTo>
                    <a:lnTo>
                      <a:pt x="144399" y="408813"/>
                    </a:lnTo>
                    <a:lnTo>
                      <a:pt x="145669" y="410210"/>
                    </a:lnTo>
                    <a:lnTo>
                      <a:pt x="146938" y="410844"/>
                    </a:lnTo>
                    <a:lnTo>
                      <a:pt x="148717" y="411480"/>
                    </a:lnTo>
                    <a:lnTo>
                      <a:pt x="246887" y="411480"/>
                    </a:lnTo>
                    <a:lnTo>
                      <a:pt x="250698" y="410210"/>
                    </a:lnTo>
                    <a:lnTo>
                      <a:pt x="251968" y="408813"/>
                    </a:lnTo>
                    <a:lnTo>
                      <a:pt x="252603" y="407543"/>
                    </a:lnTo>
                    <a:lnTo>
                      <a:pt x="253746" y="405638"/>
                    </a:lnTo>
                    <a:lnTo>
                      <a:pt x="254381" y="403606"/>
                    </a:lnTo>
                    <a:lnTo>
                      <a:pt x="254381" y="363727"/>
                    </a:lnTo>
                    <a:lnTo>
                      <a:pt x="261238" y="361061"/>
                    </a:lnTo>
                    <a:lnTo>
                      <a:pt x="268224" y="358520"/>
                    </a:lnTo>
                    <a:lnTo>
                      <a:pt x="273812" y="355854"/>
                    </a:lnTo>
                    <a:lnTo>
                      <a:pt x="279400" y="351917"/>
                    </a:lnTo>
                    <a:lnTo>
                      <a:pt x="290703" y="344805"/>
                    </a:lnTo>
                    <a:lnTo>
                      <a:pt x="300736" y="335533"/>
                    </a:lnTo>
                    <a:close/>
                  </a:path>
                  <a:path w="393700" h="411479">
                    <a:moveTo>
                      <a:pt x="58166" y="52958"/>
                    </a:moveTo>
                    <a:lnTo>
                      <a:pt x="56261" y="52958"/>
                    </a:lnTo>
                    <a:lnTo>
                      <a:pt x="54356" y="54356"/>
                    </a:lnTo>
                    <a:lnTo>
                      <a:pt x="52450" y="54990"/>
                    </a:lnTo>
                    <a:lnTo>
                      <a:pt x="51307" y="55625"/>
                    </a:lnTo>
                    <a:lnTo>
                      <a:pt x="50037" y="56895"/>
                    </a:lnTo>
                    <a:lnTo>
                      <a:pt x="48768" y="58927"/>
                    </a:lnTo>
                    <a:lnTo>
                      <a:pt x="1905" y="143256"/>
                    </a:lnTo>
                    <a:lnTo>
                      <a:pt x="635" y="145287"/>
                    </a:lnTo>
                    <a:lnTo>
                      <a:pt x="635" y="150494"/>
                    </a:lnTo>
                    <a:lnTo>
                      <a:pt x="2540" y="154431"/>
                    </a:lnTo>
                    <a:lnTo>
                      <a:pt x="4953" y="157606"/>
                    </a:lnTo>
                    <a:lnTo>
                      <a:pt x="35687" y="176021"/>
                    </a:lnTo>
                    <a:lnTo>
                      <a:pt x="33905" y="196214"/>
                    </a:lnTo>
                    <a:lnTo>
                      <a:pt x="33884" y="212598"/>
                    </a:lnTo>
                    <a:lnTo>
                      <a:pt x="34417" y="219201"/>
                    </a:lnTo>
                    <a:lnTo>
                      <a:pt x="35051" y="226313"/>
                    </a:lnTo>
                    <a:lnTo>
                      <a:pt x="35687" y="232282"/>
                    </a:lnTo>
                    <a:lnTo>
                      <a:pt x="4318" y="251840"/>
                    </a:lnTo>
                    <a:lnTo>
                      <a:pt x="1905" y="254507"/>
                    </a:lnTo>
                    <a:lnTo>
                      <a:pt x="1269" y="255777"/>
                    </a:lnTo>
                    <a:lnTo>
                      <a:pt x="635" y="257810"/>
                    </a:lnTo>
                    <a:lnTo>
                      <a:pt x="0" y="259080"/>
                    </a:lnTo>
                    <a:lnTo>
                      <a:pt x="635" y="260985"/>
                    </a:lnTo>
                    <a:lnTo>
                      <a:pt x="635" y="263017"/>
                    </a:lnTo>
                    <a:lnTo>
                      <a:pt x="1269" y="264921"/>
                    </a:lnTo>
                    <a:lnTo>
                      <a:pt x="48768" y="350646"/>
                    </a:lnTo>
                    <a:lnTo>
                      <a:pt x="50673" y="353313"/>
                    </a:lnTo>
                    <a:lnTo>
                      <a:pt x="53721" y="355219"/>
                    </a:lnTo>
                    <a:lnTo>
                      <a:pt x="55625" y="355854"/>
                    </a:lnTo>
                    <a:lnTo>
                      <a:pt x="58166" y="355854"/>
                    </a:lnTo>
                    <a:lnTo>
                      <a:pt x="59436" y="355219"/>
                    </a:lnTo>
                    <a:lnTo>
                      <a:pt x="61213" y="354583"/>
                    </a:lnTo>
                    <a:lnTo>
                      <a:pt x="93091" y="335533"/>
                    </a:lnTo>
                    <a:lnTo>
                      <a:pt x="353320" y="335533"/>
                    </a:lnTo>
                    <a:lnTo>
                      <a:pt x="379008" y="288544"/>
                    </a:lnTo>
                    <a:lnTo>
                      <a:pt x="196342" y="288544"/>
                    </a:lnTo>
                    <a:lnTo>
                      <a:pt x="188213" y="287781"/>
                    </a:lnTo>
                    <a:lnTo>
                      <a:pt x="180086" y="287146"/>
                    </a:lnTo>
                    <a:lnTo>
                      <a:pt x="172466" y="285242"/>
                    </a:lnTo>
                    <a:lnTo>
                      <a:pt x="164973" y="281305"/>
                    </a:lnTo>
                    <a:lnTo>
                      <a:pt x="158115" y="278002"/>
                    </a:lnTo>
                    <a:lnTo>
                      <a:pt x="151256" y="273431"/>
                    </a:lnTo>
                    <a:lnTo>
                      <a:pt x="145669" y="268858"/>
                    </a:lnTo>
                    <a:lnTo>
                      <a:pt x="139446" y="264287"/>
                    </a:lnTo>
                    <a:lnTo>
                      <a:pt x="135000" y="257810"/>
                    </a:lnTo>
                    <a:lnTo>
                      <a:pt x="130048" y="251206"/>
                    </a:lnTo>
                    <a:lnTo>
                      <a:pt x="126237" y="244601"/>
                    </a:lnTo>
                    <a:lnTo>
                      <a:pt x="116331" y="204724"/>
                    </a:lnTo>
                    <a:lnTo>
                      <a:pt x="116840" y="196214"/>
                    </a:lnTo>
                    <a:lnTo>
                      <a:pt x="118110" y="187706"/>
                    </a:lnTo>
                    <a:lnTo>
                      <a:pt x="120015" y="179196"/>
                    </a:lnTo>
                    <a:lnTo>
                      <a:pt x="122555" y="171450"/>
                    </a:lnTo>
                    <a:lnTo>
                      <a:pt x="126237" y="164845"/>
                    </a:lnTo>
                    <a:lnTo>
                      <a:pt x="130048" y="157606"/>
                    </a:lnTo>
                    <a:lnTo>
                      <a:pt x="158115" y="130175"/>
                    </a:lnTo>
                    <a:lnTo>
                      <a:pt x="172466" y="124332"/>
                    </a:lnTo>
                    <a:lnTo>
                      <a:pt x="180086" y="121665"/>
                    </a:lnTo>
                    <a:lnTo>
                      <a:pt x="188213" y="120395"/>
                    </a:lnTo>
                    <a:lnTo>
                      <a:pt x="378120" y="120395"/>
                    </a:lnTo>
                    <a:lnTo>
                      <a:pt x="352639" y="73913"/>
                    </a:lnTo>
                    <a:lnTo>
                      <a:pt x="93091" y="73913"/>
                    </a:lnTo>
                    <a:lnTo>
                      <a:pt x="61213" y="54990"/>
                    </a:lnTo>
                    <a:lnTo>
                      <a:pt x="60071" y="54356"/>
                    </a:lnTo>
                    <a:lnTo>
                      <a:pt x="58166" y="52958"/>
                    </a:lnTo>
                    <a:close/>
                  </a:path>
                  <a:path w="393700" h="411479">
                    <a:moveTo>
                      <a:pt x="353320" y="335533"/>
                    </a:moveTo>
                    <a:lnTo>
                      <a:pt x="300736" y="335533"/>
                    </a:lnTo>
                    <a:lnTo>
                      <a:pt x="331343" y="354583"/>
                    </a:lnTo>
                    <a:lnTo>
                      <a:pt x="333121" y="355219"/>
                    </a:lnTo>
                    <a:lnTo>
                      <a:pt x="335661" y="355854"/>
                    </a:lnTo>
                    <a:lnTo>
                      <a:pt x="336931" y="355854"/>
                    </a:lnTo>
                    <a:lnTo>
                      <a:pt x="338836" y="355219"/>
                    </a:lnTo>
                    <a:lnTo>
                      <a:pt x="340741" y="355219"/>
                    </a:lnTo>
                    <a:lnTo>
                      <a:pt x="341884" y="353313"/>
                    </a:lnTo>
                    <a:lnTo>
                      <a:pt x="343788" y="352551"/>
                    </a:lnTo>
                    <a:lnTo>
                      <a:pt x="345059" y="350646"/>
                    </a:lnTo>
                    <a:lnTo>
                      <a:pt x="353320" y="335533"/>
                    </a:lnTo>
                    <a:close/>
                  </a:path>
                  <a:path w="393700" h="411479">
                    <a:moveTo>
                      <a:pt x="378120" y="120395"/>
                    </a:moveTo>
                    <a:lnTo>
                      <a:pt x="204469" y="120395"/>
                    </a:lnTo>
                    <a:lnTo>
                      <a:pt x="212598" y="121665"/>
                    </a:lnTo>
                    <a:lnTo>
                      <a:pt x="220091" y="124332"/>
                    </a:lnTo>
                    <a:lnTo>
                      <a:pt x="258191" y="151130"/>
                    </a:lnTo>
                    <a:lnTo>
                      <a:pt x="266319" y="164845"/>
                    </a:lnTo>
                    <a:lnTo>
                      <a:pt x="270001" y="171450"/>
                    </a:lnTo>
                    <a:lnTo>
                      <a:pt x="272542" y="179196"/>
                    </a:lnTo>
                    <a:lnTo>
                      <a:pt x="274447" y="187706"/>
                    </a:lnTo>
                    <a:lnTo>
                      <a:pt x="275717" y="196214"/>
                    </a:lnTo>
                    <a:lnTo>
                      <a:pt x="276860" y="204724"/>
                    </a:lnTo>
                    <a:lnTo>
                      <a:pt x="275717" y="212598"/>
                    </a:lnTo>
                    <a:lnTo>
                      <a:pt x="262509" y="251206"/>
                    </a:lnTo>
                    <a:lnTo>
                      <a:pt x="246887" y="268858"/>
                    </a:lnTo>
                    <a:lnTo>
                      <a:pt x="241300" y="273431"/>
                    </a:lnTo>
                    <a:lnTo>
                      <a:pt x="234442" y="278002"/>
                    </a:lnTo>
                    <a:lnTo>
                      <a:pt x="226949" y="281305"/>
                    </a:lnTo>
                    <a:lnTo>
                      <a:pt x="220091" y="285242"/>
                    </a:lnTo>
                    <a:lnTo>
                      <a:pt x="212598" y="287146"/>
                    </a:lnTo>
                    <a:lnTo>
                      <a:pt x="204469" y="287781"/>
                    </a:lnTo>
                    <a:lnTo>
                      <a:pt x="196342" y="288544"/>
                    </a:lnTo>
                    <a:lnTo>
                      <a:pt x="379008" y="288544"/>
                    </a:lnTo>
                    <a:lnTo>
                      <a:pt x="391922" y="264921"/>
                    </a:lnTo>
                    <a:lnTo>
                      <a:pt x="392556" y="263017"/>
                    </a:lnTo>
                    <a:lnTo>
                      <a:pt x="392556" y="260985"/>
                    </a:lnTo>
                    <a:lnTo>
                      <a:pt x="393192" y="259080"/>
                    </a:lnTo>
                    <a:lnTo>
                      <a:pt x="392556" y="257810"/>
                    </a:lnTo>
                    <a:lnTo>
                      <a:pt x="391922" y="255777"/>
                    </a:lnTo>
                    <a:lnTo>
                      <a:pt x="390651" y="254507"/>
                    </a:lnTo>
                    <a:lnTo>
                      <a:pt x="388238" y="251840"/>
                    </a:lnTo>
                    <a:lnTo>
                      <a:pt x="356997" y="232282"/>
                    </a:lnTo>
                    <a:lnTo>
                      <a:pt x="357505" y="226313"/>
                    </a:lnTo>
                    <a:lnTo>
                      <a:pt x="358140" y="219201"/>
                    </a:lnTo>
                    <a:lnTo>
                      <a:pt x="358672" y="212598"/>
                    </a:lnTo>
                    <a:lnTo>
                      <a:pt x="358652" y="196214"/>
                    </a:lnTo>
                    <a:lnTo>
                      <a:pt x="357505" y="183133"/>
                    </a:lnTo>
                    <a:lnTo>
                      <a:pt x="356362" y="176021"/>
                    </a:lnTo>
                    <a:lnTo>
                      <a:pt x="387604" y="157606"/>
                    </a:lnTo>
                    <a:lnTo>
                      <a:pt x="389381" y="156337"/>
                    </a:lnTo>
                    <a:lnTo>
                      <a:pt x="390017" y="155067"/>
                    </a:lnTo>
                    <a:lnTo>
                      <a:pt x="391922" y="153035"/>
                    </a:lnTo>
                    <a:lnTo>
                      <a:pt x="392556" y="151130"/>
                    </a:lnTo>
                    <a:lnTo>
                      <a:pt x="392556" y="145923"/>
                    </a:lnTo>
                    <a:lnTo>
                      <a:pt x="390651" y="143256"/>
                    </a:lnTo>
                    <a:lnTo>
                      <a:pt x="378120" y="120395"/>
                    </a:lnTo>
                    <a:close/>
                  </a:path>
                  <a:path w="393700" h="411479">
                    <a:moveTo>
                      <a:pt x="246887" y="0"/>
                    </a:moveTo>
                    <a:lnTo>
                      <a:pt x="148717" y="0"/>
                    </a:lnTo>
                    <a:lnTo>
                      <a:pt x="146938" y="635"/>
                    </a:lnTo>
                    <a:lnTo>
                      <a:pt x="141224" y="7874"/>
                    </a:lnTo>
                    <a:lnTo>
                      <a:pt x="141224" y="45085"/>
                    </a:lnTo>
                    <a:lnTo>
                      <a:pt x="135000" y="47117"/>
                    </a:lnTo>
                    <a:lnTo>
                      <a:pt x="128778" y="49656"/>
                    </a:lnTo>
                    <a:lnTo>
                      <a:pt x="122555" y="52324"/>
                    </a:lnTo>
                    <a:lnTo>
                      <a:pt x="116840" y="56261"/>
                    </a:lnTo>
                    <a:lnTo>
                      <a:pt x="110617" y="59562"/>
                    </a:lnTo>
                    <a:lnTo>
                      <a:pt x="93091" y="73913"/>
                    </a:lnTo>
                    <a:lnTo>
                      <a:pt x="300736" y="73913"/>
                    </a:lnTo>
                    <a:lnTo>
                      <a:pt x="290703" y="64769"/>
                    </a:lnTo>
                    <a:lnTo>
                      <a:pt x="279400" y="57531"/>
                    </a:lnTo>
                    <a:lnTo>
                      <a:pt x="273812" y="54356"/>
                    </a:lnTo>
                    <a:lnTo>
                      <a:pt x="268224" y="50418"/>
                    </a:lnTo>
                    <a:lnTo>
                      <a:pt x="254381" y="45085"/>
                    </a:lnTo>
                    <a:lnTo>
                      <a:pt x="254381" y="7874"/>
                    </a:lnTo>
                    <a:lnTo>
                      <a:pt x="253746" y="6604"/>
                    </a:lnTo>
                    <a:lnTo>
                      <a:pt x="252603" y="4571"/>
                    </a:lnTo>
                    <a:lnTo>
                      <a:pt x="251968" y="2667"/>
                    </a:lnTo>
                    <a:lnTo>
                      <a:pt x="250698" y="1269"/>
                    </a:lnTo>
                    <a:lnTo>
                      <a:pt x="246887" y="0"/>
                    </a:lnTo>
                    <a:close/>
                  </a:path>
                  <a:path w="393700" h="411479">
                    <a:moveTo>
                      <a:pt x="336931" y="52958"/>
                    </a:moveTo>
                    <a:lnTo>
                      <a:pt x="335025" y="52958"/>
                    </a:lnTo>
                    <a:lnTo>
                      <a:pt x="332613" y="54356"/>
                    </a:lnTo>
                    <a:lnTo>
                      <a:pt x="331343" y="54990"/>
                    </a:lnTo>
                    <a:lnTo>
                      <a:pt x="300736" y="73913"/>
                    </a:lnTo>
                    <a:lnTo>
                      <a:pt x="352639" y="73913"/>
                    </a:lnTo>
                    <a:lnTo>
                      <a:pt x="338200" y="54356"/>
                    </a:lnTo>
                    <a:lnTo>
                      <a:pt x="336931" y="52958"/>
                    </a:lnTo>
                    <a:close/>
                  </a:path>
                </a:pathLst>
              </a:custGeom>
              <a:solidFill>
                <a:srgbClr val="AAAAAA"/>
              </a:solidFill>
            </p:spPr>
            <p:txBody>
              <a:bodyPr wrap="square" lIns="0" tIns="0" rIns="0" bIns="0" rtlCol="0"/>
              <a:p/>
            </p:txBody>
          </p:sp>
          <p:sp>
            <p:nvSpPr>
              <p:cNvPr id="53" name="object 32"/>
              <p:cNvSpPr/>
              <p:nvPr/>
            </p:nvSpPr>
            <p:spPr>
              <a:xfrm>
                <a:off x="2805683" y="3541776"/>
                <a:ext cx="227076" cy="242316"/>
              </a:xfrm>
              <a:prstGeom prst="rect">
                <a:avLst/>
              </a:prstGeom>
              <a:blipFill>
                <a:blip r:embed="rId10" cstate="print"/>
                <a:stretch>
                  <a:fillRect/>
                </a:stretch>
              </a:blipFill>
            </p:spPr>
            <p:txBody>
              <a:bodyPr wrap="square" lIns="0" tIns="0" rIns="0" bIns="0" rtlCol="0"/>
              <a:p/>
            </p:txBody>
          </p:sp>
        </p:grpSp>
      </p:grpSp>
      <p:sp>
        <p:nvSpPr>
          <p:cNvPr id="54" name="Text Box 53"/>
          <p:cNvSpPr txBox="1"/>
          <p:nvPr/>
        </p:nvSpPr>
        <p:spPr>
          <a:xfrm>
            <a:off x="2720340" y="4878070"/>
            <a:ext cx="1141730" cy="798830"/>
          </a:xfrm>
          <a:prstGeom prst="rect">
            <a:avLst/>
          </a:prstGeom>
          <a:noFill/>
        </p:spPr>
        <p:txBody>
          <a:bodyPr wrap="square" rtlCol="0">
            <a:spAutoFit/>
          </a:bodyPr>
          <a:p>
            <a:r>
              <a:rPr lang="en-US" sz="3200">
                <a:solidFill>
                  <a:schemeClr val="bg1"/>
                </a:solidFill>
                <a:latin typeface="Times New Roman" panose="02020603050405020304" charset="0"/>
                <a:cs typeface="Times New Roman" panose="02020603050405020304" charset="0"/>
              </a:rPr>
              <a:t>30K</a:t>
            </a:r>
            <a:endParaRPr lang="en-US" sz="3200">
              <a:solidFill>
                <a:schemeClr val="bg1"/>
              </a:solidFill>
              <a:latin typeface="Times New Roman" panose="02020603050405020304" charset="0"/>
              <a:cs typeface="Times New Roman" panose="02020603050405020304" charset="0"/>
            </a:endParaRPr>
          </a:p>
          <a:p>
            <a:r>
              <a:rPr lang="en-US" sz="1400" b="1">
                <a:solidFill>
                  <a:schemeClr val="bg1"/>
                </a:solidFill>
                <a:latin typeface="Times New Roman" panose="02020603050405020304" charset="0"/>
                <a:cs typeface="Times New Roman" panose="02020603050405020304" charset="0"/>
              </a:rPr>
              <a:t>Students</a:t>
            </a:r>
            <a:endParaRPr lang="en-US" sz="1400" b="1">
              <a:solidFill>
                <a:schemeClr val="bg1"/>
              </a:solidFill>
              <a:latin typeface="Times New Roman" panose="02020603050405020304" charset="0"/>
              <a:cs typeface="Times New Roman" panose="02020603050405020304"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378142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IN" sz="2200">
                <a:solidFill>
                  <a:schemeClr val="bg1"/>
                </a:solidFill>
                <a:latin typeface="Times New Roman" panose="02020603050405020304" charset="0"/>
                <a:cs typeface="Times New Roman" panose="02020603050405020304" charset="0"/>
                <a:sym typeface="+mn-ea"/>
              </a:rPr>
              <a:t>KIIT - SOUL </a:t>
            </a:r>
            <a:r>
              <a:rPr lang="en-US" altLang="en-IN" sz="2200">
                <a:solidFill>
                  <a:schemeClr val="bg1"/>
                </a:solidFill>
                <a:latin typeface="Times New Roman" panose="02020603050405020304" charset="0"/>
                <a:cs typeface="Times New Roman" panose="02020603050405020304" charset="0"/>
                <a:sym typeface="+mn-ea"/>
              </a:rPr>
              <a:t>ASSOCIATION</a:t>
            </a:r>
            <a:endParaRPr kumimoji="0" lang="en-US" altLang="zh-CN" sz="2200" b="1" i="0" u="none" strike="noStrike" kern="1200" cap="none" spc="0" normalizeH="0" baseline="0" noProof="0">
              <a:ln>
                <a:noFill/>
              </a:ln>
              <a:solidFill>
                <a:srgbClr val="FDFDFD"/>
              </a:solidFill>
              <a:effectLst/>
              <a:uLnTx/>
              <a:uFillTx/>
              <a:latin typeface="Arial" panose="020B0604020202020204" pitchFamily="34" charset="0"/>
              <a:ea typeface="Microsoft YaHei" panose="020B0503020204020204" pitchFamily="34" charset="-122"/>
              <a:cs typeface="+mn-cs"/>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grpSp>
        <p:nvGrpSpPr>
          <p:cNvPr id="4" name="Group 3"/>
          <p:cNvGrpSpPr/>
          <p:nvPr/>
        </p:nvGrpSpPr>
        <p:grpSpPr>
          <a:xfrm>
            <a:off x="3186430" y="1075690"/>
            <a:ext cx="6004560" cy="5349875"/>
            <a:chOff x="4697" y="1486"/>
            <a:chExt cx="9251" cy="8633"/>
          </a:xfrm>
        </p:grpSpPr>
        <p:sp>
          <p:nvSpPr>
            <p:cNvPr id="27" name="object 6"/>
            <p:cNvSpPr/>
            <p:nvPr/>
          </p:nvSpPr>
          <p:spPr>
            <a:xfrm>
              <a:off x="4697" y="1486"/>
              <a:ext cx="9251" cy="8633"/>
            </a:xfrm>
            <a:prstGeom prst="rect">
              <a:avLst/>
            </a:prstGeom>
            <a:blipFill>
              <a:blip r:embed="rId2" cstate="print"/>
              <a:stretch>
                <a:fillRect/>
              </a:stretch>
            </a:blipFill>
          </p:spPr>
          <p:txBody>
            <a:bodyPr wrap="square" lIns="0" tIns="0" rIns="0" bIns="0" rtlCol="0"/>
            <a:p>
              <a:endParaRPr>
                <a:latin typeface="Times New Roman" panose="02020603050405020304" charset="0"/>
                <a:cs typeface="Times New Roman" panose="02020603050405020304" charset="0"/>
              </a:endParaRPr>
            </a:p>
          </p:txBody>
        </p:sp>
        <p:sp>
          <p:nvSpPr>
            <p:cNvPr id="28" name="object 7"/>
            <p:cNvSpPr txBox="1"/>
            <p:nvPr/>
          </p:nvSpPr>
          <p:spPr>
            <a:xfrm>
              <a:off x="8440" y="5354"/>
              <a:ext cx="1954" cy="566"/>
            </a:xfrm>
            <a:prstGeom prst="rect">
              <a:avLst/>
            </a:prstGeom>
          </p:spPr>
          <p:txBody>
            <a:bodyPr vert="horz" wrap="square" lIns="0" tIns="12065" rIns="0" bIns="0" rtlCol="0">
              <a:spAutoFit/>
            </a:bodyPr>
            <a:p>
              <a:pPr marL="12700">
                <a:lnSpc>
                  <a:spcPct val="100000"/>
                </a:lnSpc>
                <a:spcBef>
                  <a:spcPts val="95"/>
                </a:spcBef>
              </a:pPr>
              <a:r>
                <a:rPr sz="2200" spc="-195" dirty="0">
                  <a:solidFill>
                    <a:srgbClr val="FFFFFF"/>
                  </a:solidFill>
                  <a:latin typeface="Times New Roman" panose="02020603050405020304" charset="0"/>
                  <a:cs typeface="Times New Roman" panose="02020603050405020304" charset="0"/>
                </a:rPr>
                <a:t>KIIT=SOUL</a:t>
              </a:r>
              <a:endParaRPr sz="2200" spc="-195" dirty="0">
                <a:solidFill>
                  <a:srgbClr val="FFFFFF"/>
                </a:solidFill>
                <a:latin typeface="Times New Roman" panose="02020603050405020304" charset="0"/>
                <a:cs typeface="Times New Roman" panose="02020603050405020304" charset="0"/>
              </a:endParaRPr>
            </a:p>
          </p:txBody>
        </p:sp>
        <p:sp>
          <p:nvSpPr>
            <p:cNvPr id="33" name="object 8"/>
            <p:cNvSpPr txBox="1"/>
            <p:nvPr/>
          </p:nvSpPr>
          <p:spPr>
            <a:xfrm>
              <a:off x="8280" y="2400"/>
              <a:ext cx="2178" cy="1067"/>
            </a:xfrm>
            <a:prstGeom prst="rect">
              <a:avLst/>
            </a:prstGeom>
          </p:spPr>
          <p:txBody>
            <a:bodyPr vert="horz" wrap="square" lIns="0" tIns="57150" rIns="0" bIns="0" rtlCol="0">
              <a:spAutoFit/>
            </a:bodyPr>
            <a:p>
              <a:pPr marL="12700" marR="5080" indent="-1905" algn="ctr">
                <a:lnSpc>
                  <a:spcPct val="82000"/>
                </a:lnSpc>
                <a:spcBef>
                  <a:spcPts val="450"/>
                </a:spcBef>
              </a:pPr>
              <a:r>
                <a:rPr sz="1600" spc="-190" dirty="0">
                  <a:solidFill>
                    <a:srgbClr val="FFFFFF"/>
                  </a:solidFill>
                  <a:latin typeface="Times New Roman" panose="02020603050405020304" charset="0"/>
                  <a:cs typeface="Times New Roman" panose="02020603050405020304" charset="0"/>
                </a:rPr>
                <a:t>SOUL </a:t>
              </a:r>
              <a:r>
                <a:rPr sz="1600" spc="-140" dirty="0">
                  <a:solidFill>
                    <a:srgbClr val="FFFFFF"/>
                  </a:solidFill>
                  <a:latin typeface="Times New Roman" panose="02020603050405020304" charset="0"/>
                  <a:cs typeface="Times New Roman" panose="02020603050405020304" charset="0"/>
                </a:rPr>
                <a:t>as </a:t>
              </a:r>
              <a:r>
                <a:rPr sz="1600" spc="-100" dirty="0">
                  <a:solidFill>
                    <a:srgbClr val="FFFFFF"/>
                  </a:solidFill>
                  <a:latin typeface="Times New Roman" panose="02020603050405020304" charset="0"/>
                  <a:cs typeface="Times New Roman" panose="02020603050405020304" charset="0"/>
                </a:rPr>
                <a:t>the  </a:t>
              </a:r>
              <a:r>
                <a:rPr sz="1600" spc="-110" dirty="0">
                  <a:solidFill>
                    <a:srgbClr val="FFFFFF"/>
                  </a:solidFill>
                  <a:latin typeface="Times New Roman" panose="02020603050405020304" charset="0"/>
                  <a:cs typeface="Times New Roman" panose="02020603050405020304" charset="0"/>
                </a:rPr>
                <a:t>associate  </a:t>
              </a:r>
              <a:r>
                <a:rPr sz="1600" spc="-120" dirty="0">
                  <a:solidFill>
                    <a:srgbClr val="FFFFFF"/>
                  </a:solidFill>
                  <a:latin typeface="Times New Roman" panose="02020603050405020304" charset="0"/>
                  <a:cs typeface="Times New Roman" panose="02020603050405020304" charset="0"/>
                </a:rPr>
                <a:t>consultant </a:t>
              </a:r>
              <a:r>
                <a:rPr sz="1600" spc="-5" dirty="0">
                  <a:solidFill>
                    <a:srgbClr val="FFFFFF"/>
                  </a:solidFill>
                  <a:latin typeface="Times New Roman" panose="02020603050405020304" charset="0"/>
                  <a:cs typeface="Times New Roman" panose="02020603050405020304" charset="0"/>
                </a:rPr>
                <a:t>of</a:t>
              </a:r>
              <a:r>
                <a:rPr sz="1600" spc="95" dirty="0">
                  <a:solidFill>
                    <a:srgbClr val="FFFFFF"/>
                  </a:solidFill>
                  <a:latin typeface="Times New Roman" panose="02020603050405020304" charset="0"/>
                  <a:cs typeface="Times New Roman" panose="02020603050405020304" charset="0"/>
                </a:rPr>
                <a:t> </a:t>
              </a:r>
              <a:r>
                <a:rPr sz="1600" spc="-165" dirty="0">
                  <a:solidFill>
                    <a:srgbClr val="FFFFFF"/>
                  </a:solidFill>
                  <a:latin typeface="Times New Roman" panose="02020603050405020304" charset="0"/>
                  <a:cs typeface="Times New Roman" panose="02020603050405020304" charset="0"/>
                </a:rPr>
                <a:t>KIIT</a:t>
              </a:r>
              <a:endParaRPr sz="1600">
                <a:latin typeface="Times New Roman" panose="02020603050405020304" charset="0"/>
                <a:cs typeface="Times New Roman" panose="02020603050405020304" charset="0"/>
              </a:endParaRPr>
            </a:p>
          </p:txBody>
        </p:sp>
        <p:sp>
          <p:nvSpPr>
            <p:cNvPr id="34" name="object 9"/>
            <p:cNvSpPr txBox="1"/>
            <p:nvPr/>
          </p:nvSpPr>
          <p:spPr>
            <a:xfrm>
              <a:off x="11160" y="4560"/>
              <a:ext cx="2168" cy="2040"/>
            </a:xfrm>
            <a:prstGeom prst="rect">
              <a:avLst/>
            </a:prstGeom>
          </p:spPr>
          <p:txBody>
            <a:bodyPr vert="horz" wrap="square" lIns="0" tIns="56515" rIns="0" bIns="0" rtlCol="0">
              <a:spAutoFit/>
            </a:bodyPr>
            <a:p>
              <a:pPr marL="12700" marR="5080" indent="-3175" algn="ctr">
                <a:lnSpc>
                  <a:spcPct val="82000"/>
                </a:lnSpc>
                <a:spcBef>
                  <a:spcPts val="445"/>
                </a:spcBef>
              </a:pPr>
              <a:r>
                <a:rPr sz="1600" spc="-190" dirty="0">
                  <a:solidFill>
                    <a:srgbClr val="FFFFFF"/>
                  </a:solidFill>
                  <a:latin typeface="Times New Roman" panose="02020603050405020304" charset="0"/>
                  <a:cs typeface="Times New Roman" panose="02020603050405020304" charset="0"/>
                </a:rPr>
                <a:t>SOUL </a:t>
              </a:r>
              <a:r>
                <a:rPr sz="1600" spc="-145" dirty="0">
                  <a:solidFill>
                    <a:srgbClr val="FFFFFF"/>
                  </a:solidFill>
                  <a:latin typeface="Times New Roman" panose="02020603050405020304" charset="0"/>
                  <a:cs typeface="Times New Roman" panose="02020603050405020304" charset="0"/>
                </a:rPr>
                <a:t>is  </a:t>
              </a:r>
              <a:r>
                <a:rPr sz="1600" spc="-80" dirty="0">
                  <a:solidFill>
                    <a:srgbClr val="FFFFFF"/>
                  </a:solidFill>
                  <a:latin typeface="Times New Roman" panose="02020603050405020304" charset="0"/>
                  <a:cs typeface="Times New Roman" panose="02020603050405020304" charset="0"/>
                </a:rPr>
                <a:t>authored </a:t>
              </a:r>
              <a:r>
                <a:rPr sz="1600" spc="-75" dirty="0">
                  <a:solidFill>
                    <a:srgbClr val="FFFFFF"/>
                  </a:solidFill>
                  <a:latin typeface="Times New Roman" panose="02020603050405020304" charset="0"/>
                  <a:cs typeface="Times New Roman" panose="02020603050405020304" charset="0"/>
                </a:rPr>
                <a:t>with  </a:t>
              </a:r>
              <a:r>
                <a:rPr sz="1600" spc="-100" dirty="0">
                  <a:solidFill>
                    <a:srgbClr val="FFFFFF"/>
                  </a:solidFill>
                  <a:latin typeface="Times New Roman" panose="02020603050405020304" charset="0"/>
                  <a:cs typeface="Times New Roman" panose="02020603050405020304" charset="0"/>
                </a:rPr>
                <a:t>the </a:t>
              </a:r>
              <a:r>
                <a:rPr sz="1600" spc="-85" dirty="0">
                  <a:solidFill>
                    <a:srgbClr val="FFFFFF"/>
                  </a:solidFill>
                  <a:latin typeface="Times New Roman" panose="02020603050405020304" charset="0"/>
                  <a:cs typeface="Times New Roman" panose="02020603050405020304" charset="0"/>
                </a:rPr>
                <a:t>rights </a:t>
              </a:r>
              <a:r>
                <a:rPr sz="1600" spc="-55" dirty="0">
                  <a:solidFill>
                    <a:srgbClr val="FFFFFF"/>
                  </a:solidFill>
                  <a:latin typeface="Times New Roman" panose="02020603050405020304" charset="0"/>
                  <a:cs typeface="Times New Roman" panose="02020603050405020304" charset="0"/>
                </a:rPr>
                <a:t>to </a:t>
              </a:r>
              <a:r>
                <a:rPr sz="1600" spc="-185" dirty="0">
                  <a:solidFill>
                    <a:srgbClr val="FFFFFF"/>
                  </a:solidFill>
                  <a:latin typeface="Times New Roman" panose="02020603050405020304" charset="0"/>
                  <a:cs typeface="Times New Roman" panose="02020603050405020304" charset="0"/>
                </a:rPr>
                <a:t>use  </a:t>
              </a:r>
              <a:r>
                <a:rPr sz="1600" spc="-100" dirty="0">
                  <a:solidFill>
                    <a:srgbClr val="FFFFFF"/>
                  </a:solidFill>
                  <a:latin typeface="Times New Roman" panose="02020603050405020304" charset="0"/>
                  <a:cs typeface="Times New Roman" panose="02020603050405020304" charset="0"/>
                </a:rPr>
                <a:t>the </a:t>
              </a:r>
              <a:r>
                <a:rPr sz="1600" spc="-65" dirty="0">
                  <a:solidFill>
                    <a:srgbClr val="FFFFFF"/>
                  </a:solidFill>
                  <a:latin typeface="Times New Roman" panose="02020603050405020304" charset="0"/>
                  <a:cs typeface="Times New Roman" panose="02020603050405020304" charset="0"/>
                </a:rPr>
                <a:t>financial </a:t>
              </a:r>
              <a:r>
                <a:rPr sz="1600" spc="-75" dirty="0">
                  <a:solidFill>
                    <a:srgbClr val="FFFFFF"/>
                  </a:solidFill>
                  <a:latin typeface="Times New Roman" panose="02020603050405020304" charset="0"/>
                  <a:cs typeface="Times New Roman" panose="02020603050405020304" charset="0"/>
                </a:rPr>
                <a:t>and  </a:t>
              </a:r>
              <a:r>
                <a:rPr sz="1600" spc="-50" dirty="0">
                  <a:solidFill>
                    <a:srgbClr val="FFFFFF"/>
                  </a:solidFill>
                  <a:latin typeface="Times New Roman" panose="02020603050405020304" charset="0"/>
                  <a:cs typeface="Times New Roman" panose="02020603050405020304" charset="0"/>
                </a:rPr>
                <a:t>experiential  </a:t>
              </a:r>
              <a:r>
                <a:rPr sz="1600" spc="-85" dirty="0">
                  <a:solidFill>
                    <a:srgbClr val="FFFFFF"/>
                  </a:solidFill>
                  <a:latin typeface="Times New Roman" panose="02020603050405020304" charset="0"/>
                  <a:cs typeface="Times New Roman" panose="02020603050405020304" charset="0"/>
                </a:rPr>
                <a:t>credentials </a:t>
              </a:r>
              <a:r>
                <a:rPr sz="1600" spc="-5" dirty="0">
                  <a:solidFill>
                    <a:srgbClr val="FFFFFF"/>
                  </a:solidFill>
                  <a:latin typeface="Times New Roman" panose="02020603050405020304" charset="0"/>
                  <a:cs typeface="Times New Roman" panose="02020603050405020304" charset="0"/>
                </a:rPr>
                <a:t>of  </a:t>
              </a:r>
              <a:r>
                <a:rPr sz="1600" spc="-170" dirty="0">
                  <a:solidFill>
                    <a:srgbClr val="FFFFFF"/>
                  </a:solidFill>
                  <a:latin typeface="Times New Roman" panose="02020603050405020304" charset="0"/>
                  <a:cs typeface="Times New Roman" panose="02020603050405020304" charset="0"/>
                </a:rPr>
                <a:t>KIIT</a:t>
              </a:r>
              <a:endParaRPr sz="1600">
                <a:latin typeface="Times New Roman" panose="02020603050405020304" charset="0"/>
                <a:cs typeface="Times New Roman" panose="02020603050405020304" charset="0"/>
              </a:endParaRPr>
            </a:p>
          </p:txBody>
        </p:sp>
        <p:sp>
          <p:nvSpPr>
            <p:cNvPr id="35" name="object 10"/>
            <p:cNvSpPr txBox="1"/>
            <p:nvPr/>
          </p:nvSpPr>
          <p:spPr>
            <a:xfrm>
              <a:off x="8280" y="7440"/>
              <a:ext cx="2273" cy="2042"/>
            </a:xfrm>
            <a:prstGeom prst="rect">
              <a:avLst/>
            </a:prstGeom>
          </p:spPr>
          <p:txBody>
            <a:bodyPr vert="horz" wrap="square" lIns="0" tIns="57150" rIns="0" bIns="0" rtlCol="0">
              <a:spAutoFit/>
            </a:bodyPr>
            <a:p>
              <a:pPr marL="12700" marR="5080" algn="ctr">
                <a:lnSpc>
                  <a:spcPct val="82000"/>
                </a:lnSpc>
                <a:spcBef>
                  <a:spcPts val="450"/>
                </a:spcBef>
              </a:pPr>
              <a:r>
                <a:rPr sz="1600" spc="-190" dirty="0">
                  <a:solidFill>
                    <a:srgbClr val="FFFFFF"/>
                  </a:solidFill>
                  <a:latin typeface="Times New Roman" panose="02020603050405020304" charset="0"/>
                  <a:cs typeface="Times New Roman" panose="02020603050405020304" charset="0"/>
                </a:rPr>
                <a:t>SOUL </a:t>
              </a:r>
              <a:r>
                <a:rPr sz="1600" spc="-130" dirty="0">
                  <a:solidFill>
                    <a:srgbClr val="FFFFFF"/>
                  </a:solidFill>
                  <a:latin typeface="Times New Roman" panose="02020603050405020304" charset="0"/>
                  <a:cs typeface="Times New Roman" panose="02020603050405020304" charset="0"/>
                </a:rPr>
                <a:t>can </a:t>
              </a:r>
              <a:r>
                <a:rPr sz="1600" spc="-45" dirty="0">
                  <a:solidFill>
                    <a:srgbClr val="FFFFFF"/>
                  </a:solidFill>
                  <a:latin typeface="Times New Roman" panose="02020603050405020304" charset="0"/>
                  <a:cs typeface="Times New Roman" panose="02020603050405020304" charset="0"/>
                </a:rPr>
                <a:t>deploy  </a:t>
              </a:r>
              <a:r>
                <a:rPr sz="1600" spc="-100" dirty="0">
                  <a:solidFill>
                    <a:srgbClr val="FFFFFF"/>
                  </a:solidFill>
                  <a:latin typeface="Times New Roman" panose="02020603050405020304" charset="0"/>
                  <a:cs typeface="Times New Roman" panose="02020603050405020304" charset="0"/>
                </a:rPr>
                <a:t>the </a:t>
              </a:r>
              <a:r>
                <a:rPr sz="1600" spc="-85" dirty="0">
                  <a:solidFill>
                    <a:srgbClr val="FFFFFF"/>
                  </a:solidFill>
                  <a:latin typeface="Times New Roman" panose="02020603050405020304" charset="0"/>
                  <a:cs typeface="Times New Roman" panose="02020603050405020304" charset="0"/>
                </a:rPr>
                <a:t>faculties,  </a:t>
              </a:r>
              <a:r>
                <a:rPr sz="1600" spc="-100" dirty="0">
                  <a:solidFill>
                    <a:srgbClr val="FFFFFF"/>
                  </a:solidFill>
                  <a:latin typeface="Times New Roman" panose="02020603050405020304" charset="0"/>
                  <a:cs typeface="Times New Roman" panose="02020603050405020304" charset="0"/>
                </a:rPr>
                <a:t>research</a:t>
              </a:r>
              <a:r>
                <a:rPr sz="1600" spc="-45" dirty="0">
                  <a:solidFill>
                    <a:srgbClr val="FFFFFF"/>
                  </a:solidFill>
                  <a:latin typeface="Times New Roman" panose="02020603050405020304" charset="0"/>
                  <a:cs typeface="Times New Roman" panose="02020603050405020304" charset="0"/>
                </a:rPr>
                <a:t> </a:t>
              </a:r>
              <a:r>
                <a:rPr sz="1600" spc="-125" dirty="0">
                  <a:solidFill>
                    <a:srgbClr val="FFFFFF"/>
                  </a:solidFill>
                  <a:latin typeface="Times New Roman" panose="02020603050405020304" charset="0"/>
                  <a:cs typeface="Times New Roman" panose="02020603050405020304" charset="0"/>
                </a:rPr>
                <a:t>scholars</a:t>
              </a:r>
              <a:endParaRPr sz="1600">
                <a:latin typeface="Times New Roman" panose="02020603050405020304" charset="0"/>
                <a:cs typeface="Times New Roman" panose="02020603050405020304" charset="0"/>
              </a:endParaRPr>
            </a:p>
            <a:p>
              <a:pPr marL="55245" marR="54610" algn="ctr">
                <a:lnSpc>
                  <a:spcPct val="82000"/>
                </a:lnSpc>
                <a:spcBef>
                  <a:spcPts val="5"/>
                </a:spcBef>
              </a:pPr>
              <a:r>
                <a:rPr sz="1600" spc="-95" dirty="0">
                  <a:solidFill>
                    <a:srgbClr val="FFFFFF"/>
                  </a:solidFill>
                  <a:latin typeface="Times New Roman" panose="02020603050405020304" charset="0"/>
                  <a:cs typeface="Times New Roman" panose="02020603050405020304" charset="0"/>
                </a:rPr>
                <a:t>, ground </a:t>
              </a:r>
              <a:r>
                <a:rPr sz="1600" spc="-30" dirty="0">
                  <a:solidFill>
                    <a:srgbClr val="FFFFFF"/>
                  </a:solidFill>
                  <a:latin typeface="Times New Roman" panose="02020603050405020304" charset="0"/>
                  <a:cs typeface="Times New Roman" panose="02020603050405020304" charset="0"/>
                </a:rPr>
                <a:t>staff </a:t>
              </a:r>
              <a:r>
                <a:rPr sz="1600" spc="-5" dirty="0">
                  <a:solidFill>
                    <a:srgbClr val="FFFFFF"/>
                  </a:solidFill>
                  <a:latin typeface="Times New Roman" panose="02020603050405020304" charset="0"/>
                  <a:cs typeface="Times New Roman" panose="02020603050405020304" charset="0"/>
                </a:rPr>
                <a:t>of  </a:t>
              </a:r>
              <a:r>
                <a:rPr sz="1600" spc="-170" dirty="0">
                  <a:solidFill>
                    <a:srgbClr val="FFFFFF"/>
                  </a:solidFill>
                  <a:latin typeface="Times New Roman" panose="02020603050405020304" charset="0"/>
                  <a:cs typeface="Times New Roman" panose="02020603050405020304" charset="0"/>
                </a:rPr>
                <a:t>KIIT </a:t>
              </a:r>
              <a:r>
                <a:rPr sz="1600" spc="-145" dirty="0">
                  <a:solidFill>
                    <a:srgbClr val="FFFFFF"/>
                  </a:solidFill>
                  <a:latin typeface="Times New Roman" panose="02020603050405020304" charset="0"/>
                  <a:cs typeface="Times New Roman" panose="02020603050405020304" charset="0"/>
                </a:rPr>
                <a:t>as </a:t>
              </a:r>
              <a:r>
                <a:rPr sz="1600" spc="-100" dirty="0">
                  <a:solidFill>
                    <a:srgbClr val="FFFFFF"/>
                  </a:solidFill>
                  <a:latin typeface="Times New Roman" panose="02020603050405020304" charset="0"/>
                  <a:cs typeface="Times New Roman" panose="02020603050405020304" charset="0"/>
                </a:rPr>
                <a:t>its </a:t>
              </a:r>
              <a:r>
                <a:rPr sz="1600" spc="-140" dirty="0">
                  <a:solidFill>
                    <a:srgbClr val="FFFFFF"/>
                  </a:solidFill>
                  <a:latin typeface="Times New Roman" panose="02020603050405020304" charset="0"/>
                  <a:cs typeface="Times New Roman" panose="02020603050405020304" charset="0"/>
                </a:rPr>
                <a:t>own  </a:t>
              </a:r>
              <a:r>
                <a:rPr sz="1600" spc="-120" dirty="0">
                  <a:solidFill>
                    <a:srgbClr val="FFFFFF"/>
                  </a:solidFill>
                  <a:latin typeface="Times New Roman" panose="02020603050405020304" charset="0"/>
                  <a:cs typeface="Times New Roman" panose="02020603050405020304" charset="0"/>
                </a:rPr>
                <a:t>resource</a:t>
              </a:r>
              <a:endParaRPr sz="1600">
                <a:latin typeface="Times New Roman" panose="02020603050405020304" charset="0"/>
                <a:cs typeface="Times New Roman" panose="02020603050405020304" charset="0"/>
              </a:endParaRPr>
            </a:p>
          </p:txBody>
        </p:sp>
        <p:sp>
          <p:nvSpPr>
            <p:cNvPr id="36" name="object 11"/>
            <p:cNvSpPr txBox="1"/>
            <p:nvPr/>
          </p:nvSpPr>
          <p:spPr>
            <a:xfrm>
              <a:off x="5520" y="4800"/>
              <a:ext cx="1891" cy="1715"/>
            </a:xfrm>
            <a:prstGeom prst="rect">
              <a:avLst/>
            </a:prstGeom>
          </p:spPr>
          <p:txBody>
            <a:bodyPr vert="horz" wrap="square" lIns="0" tIns="12065" rIns="0" bIns="0" rtlCol="0">
              <a:spAutoFit/>
            </a:bodyPr>
            <a:p>
              <a:pPr algn="ctr">
                <a:lnSpc>
                  <a:spcPts val="1740"/>
                </a:lnSpc>
                <a:spcBef>
                  <a:spcPts val="95"/>
                </a:spcBef>
              </a:pPr>
              <a:r>
                <a:rPr sz="1600" spc="-170" dirty="0">
                  <a:solidFill>
                    <a:srgbClr val="FFFFFF"/>
                  </a:solidFill>
                  <a:latin typeface="Times New Roman" panose="02020603050405020304" charset="0"/>
                  <a:cs typeface="Times New Roman" panose="02020603050405020304" charset="0"/>
                </a:rPr>
                <a:t>KIIT </a:t>
              </a:r>
              <a:r>
                <a:rPr sz="1600" spc="-75" dirty="0">
                  <a:solidFill>
                    <a:srgbClr val="FFFFFF"/>
                  </a:solidFill>
                  <a:latin typeface="Times New Roman" panose="02020603050405020304" charset="0"/>
                  <a:cs typeface="Times New Roman" panose="02020603050405020304" charset="0"/>
                </a:rPr>
                <a:t>and</a:t>
              </a:r>
              <a:r>
                <a:rPr sz="1600" spc="-155" dirty="0">
                  <a:solidFill>
                    <a:srgbClr val="FFFFFF"/>
                  </a:solidFill>
                  <a:latin typeface="Times New Roman" panose="02020603050405020304" charset="0"/>
                  <a:cs typeface="Times New Roman" panose="02020603050405020304" charset="0"/>
                </a:rPr>
                <a:t> </a:t>
              </a:r>
              <a:r>
                <a:rPr sz="1600" spc="-190" dirty="0">
                  <a:solidFill>
                    <a:srgbClr val="FFFFFF"/>
                  </a:solidFill>
                  <a:latin typeface="Times New Roman" panose="02020603050405020304" charset="0"/>
                  <a:cs typeface="Times New Roman" panose="02020603050405020304" charset="0"/>
                </a:rPr>
                <a:t>SOUL</a:t>
              </a:r>
              <a:endParaRPr sz="1600">
                <a:latin typeface="Times New Roman" panose="02020603050405020304" charset="0"/>
                <a:cs typeface="Times New Roman" panose="02020603050405020304" charset="0"/>
              </a:endParaRPr>
            </a:p>
            <a:p>
              <a:pPr marL="13970" marR="7620" algn="ctr">
                <a:lnSpc>
                  <a:spcPct val="82000"/>
                </a:lnSpc>
                <a:spcBef>
                  <a:spcPts val="175"/>
                </a:spcBef>
              </a:pPr>
              <a:r>
                <a:rPr sz="1600" spc="-120" dirty="0">
                  <a:solidFill>
                    <a:srgbClr val="FFFFFF"/>
                  </a:solidFill>
                  <a:latin typeface="Times New Roman" panose="02020603050405020304" charset="0"/>
                  <a:cs typeface="Times New Roman" panose="02020603050405020304" charset="0"/>
                </a:rPr>
                <a:t>share </a:t>
              </a:r>
              <a:r>
                <a:rPr sz="1600" spc="-65" dirty="0">
                  <a:solidFill>
                    <a:srgbClr val="FFFFFF"/>
                  </a:solidFill>
                  <a:latin typeface="Times New Roman" panose="02020603050405020304" charset="0"/>
                  <a:cs typeface="Times New Roman" panose="02020603050405020304" charset="0"/>
                </a:rPr>
                <a:t>financial  </a:t>
              </a:r>
              <a:r>
                <a:rPr sz="1600" spc="-110" dirty="0">
                  <a:solidFill>
                    <a:srgbClr val="FFFFFF"/>
                  </a:solidFill>
                  <a:latin typeface="Times New Roman" panose="02020603050405020304" charset="0"/>
                  <a:cs typeface="Times New Roman" panose="02020603050405020304" charset="0"/>
                </a:rPr>
                <a:t>gains </a:t>
              </a:r>
              <a:r>
                <a:rPr sz="1600" spc="-20" dirty="0">
                  <a:solidFill>
                    <a:srgbClr val="FFFFFF"/>
                  </a:solidFill>
                  <a:latin typeface="Times New Roman" panose="02020603050405020304" charset="0"/>
                  <a:cs typeface="Times New Roman" panose="02020603050405020304" charset="0"/>
                </a:rPr>
                <a:t>for </a:t>
              </a:r>
              <a:r>
                <a:rPr sz="1600" spc="-100" dirty="0">
                  <a:solidFill>
                    <a:srgbClr val="FFFFFF"/>
                  </a:solidFill>
                  <a:latin typeface="Times New Roman" panose="02020603050405020304" charset="0"/>
                  <a:cs typeface="Times New Roman" panose="02020603050405020304" charset="0"/>
                </a:rPr>
                <a:t>the  executed  </a:t>
              </a:r>
              <a:r>
                <a:rPr sz="1600" spc="-95" dirty="0">
                  <a:solidFill>
                    <a:srgbClr val="FFFFFF"/>
                  </a:solidFill>
                  <a:latin typeface="Times New Roman" panose="02020603050405020304" charset="0"/>
                  <a:cs typeface="Times New Roman" panose="02020603050405020304" charset="0"/>
                </a:rPr>
                <a:t>projects</a:t>
              </a:r>
              <a:endParaRPr sz="1600">
                <a:latin typeface="Times New Roman" panose="02020603050405020304" charset="0"/>
                <a:cs typeface="Times New Roman" panose="02020603050405020304" charset="0"/>
              </a:endParaRPr>
            </a:p>
          </p:txBody>
        </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629920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200" b="1" i="0" u="none" strike="noStrike" kern="1200" cap="none" spc="0" normalizeH="0" baseline="0" noProof="0">
                <a:ln>
                  <a:noFill/>
                </a:ln>
                <a:solidFill>
                  <a:srgbClr val="FDFDFD"/>
                </a:solidFill>
                <a:effectLst/>
                <a:uLnTx/>
                <a:uFillTx/>
                <a:latin typeface="Arial" panose="020B0604020202020204" pitchFamily="34" charset="0"/>
                <a:ea typeface="Microsoft YaHei" panose="020B0503020204020204" pitchFamily="34" charset="-122"/>
                <a:cs typeface="+mn-cs"/>
              </a:rPr>
              <a:t>STUDENT LIFECYCLE MANAGEMENT (SLCM)</a:t>
            </a:r>
            <a:endParaRPr kumimoji="0" lang="en-US" altLang="zh-CN" sz="2200" b="1" i="0" u="none" strike="noStrike" kern="1200" cap="none" spc="0" normalizeH="0" baseline="0" noProof="0">
              <a:ln>
                <a:noFill/>
              </a:ln>
              <a:solidFill>
                <a:srgbClr val="FDFDFD"/>
              </a:solidFill>
              <a:effectLst/>
              <a:uLnTx/>
              <a:uFillTx/>
              <a:latin typeface="Arial" panose="020B0604020202020204" pitchFamily="34" charset="0"/>
              <a:ea typeface="Microsoft YaHei" panose="020B0503020204020204" pitchFamily="34" charset="-122"/>
              <a:cs typeface="+mn-cs"/>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pic>
        <p:nvPicPr>
          <p:cNvPr id="3" name="Picture 1" descr="C:\Users\KIIT\Desktop\EAM Div Poster\SAP SLcM Poster - minakhi khadanga.png"/>
          <p:cNvPicPr>
            <a:picLocks noChangeAspect="1" noChangeArrowheads="1"/>
          </p:cNvPicPr>
          <p:nvPr/>
        </p:nvPicPr>
        <p:blipFill>
          <a:blip r:embed="rId2" cstate="print"/>
          <a:srcRect/>
          <a:stretch>
            <a:fillRect/>
          </a:stretch>
        </p:blipFill>
        <p:spPr>
          <a:xfrm>
            <a:off x="192405" y="1088390"/>
            <a:ext cx="7834630" cy="5484495"/>
          </a:xfrm>
          <a:prstGeom prst="rect">
            <a:avLst/>
          </a:prstGeom>
          <a:noFill/>
          <a:ln w="9525">
            <a:noFill/>
            <a:miter lim="800000"/>
            <a:headEnd/>
            <a:tailEnd/>
          </a:ln>
        </p:spPr>
      </p:pic>
      <p:sp>
        <p:nvSpPr>
          <p:cNvPr id="26" name="Text Box 25"/>
          <p:cNvSpPr txBox="1"/>
          <p:nvPr/>
        </p:nvSpPr>
        <p:spPr>
          <a:xfrm>
            <a:off x="8335010" y="1088390"/>
            <a:ext cx="3308985" cy="4799965"/>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SLCM is </a:t>
            </a:r>
            <a:r>
              <a:rPr sz="1800" b="1" dirty="0">
                <a:solidFill>
                  <a:schemeClr val="accent4">
                    <a:lumMod val="75000"/>
                  </a:schemeClr>
                </a:solidFill>
                <a:latin typeface="Times New Roman" panose="02020603050405020304" charset="0"/>
                <a:cs typeface="Times New Roman" panose="02020603050405020304" charset="0"/>
                <a:sym typeface="+mn-ea"/>
              </a:rPr>
              <a:t>a holistic and </a:t>
            </a:r>
            <a:endParaRPr sz="1800" b="1" dirty="0">
              <a:solidFill>
                <a:schemeClr val="accent4">
                  <a:lumMod val="75000"/>
                </a:schemeClr>
              </a:solidFill>
              <a:latin typeface="Times New Roman" panose="02020603050405020304" charset="0"/>
              <a:cs typeface="Times New Roman" panose="02020603050405020304" charset="0"/>
              <a:sym typeface="+mn-ea"/>
            </a:endParaRPr>
          </a:p>
          <a:p>
            <a:r>
              <a:rPr sz="1800" b="1" dirty="0">
                <a:solidFill>
                  <a:schemeClr val="accent4">
                    <a:lumMod val="75000"/>
                  </a:schemeClr>
                </a:solidFill>
                <a:latin typeface="Times New Roman" panose="02020603050405020304" charset="0"/>
                <a:cs typeface="Times New Roman" panose="02020603050405020304" charset="0"/>
                <a:sym typeface="+mn-ea"/>
              </a:rPr>
              <a:t>data-informed approach </a:t>
            </a:r>
            <a:endParaRPr sz="1800" b="1" dirty="0">
              <a:solidFill>
                <a:schemeClr val="accent4">
                  <a:lumMod val="75000"/>
                </a:schemeClr>
              </a:solidFill>
              <a:latin typeface="Times New Roman" panose="02020603050405020304" charset="0"/>
              <a:cs typeface="Times New Roman" panose="02020603050405020304" charset="0"/>
              <a:sym typeface="+mn-ea"/>
            </a:endParaRPr>
          </a:p>
          <a:p>
            <a:r>
              <a:rPr sz="1800" b="1" dirty="0">
                <a:solidFill>
                  <a:schemeClr val="accent4">
                    <a:lumMod val="75000"/>
                  </a:schemeClr>
                </a:solidFill>
                <a:latin typeface="Times New Roman" panose="02020603050405020304" charset="0"/>
                <a:cs typeface="Times New Roman" panose="02020603050405020304" charset="0"/>
                <a:sym typeface="+mn-ea"/>
              </a:rPr>
              <a:t>that focuses on the entire </a:t>
            </a:r>
            <a:endParaRPr sz="1800" b="1" dirty="0">
              <a:solidFill>
                <a:schemeClr val="accent4">
                  <a:lumMod val="75000"/>
                </a:schemeClr>
              </a:solidFill>
              <a:latin typeface="Times New Roman" panose="02020603050405020304" charset="0"/>
              <a:cs typeface="Times New Roman" panose="02020603050405020304" charset="0"/>
              <a:sym typeface="+mn-ea"/>
            </a:endParaRPr>
          </a:p>
          <a:p>
            <a:r>
              <a:rPr sz="1800" b="1" dirty="0">
                <a:solidFill>
                  <a:schemeClr val="accent4">
                    <a:lumMod val="75000"/>
                  </a:schemeClr>
                </a:solidFill>
                <a:latin typeface="Times New Roman" panose="02020603050405020304" charset="0"/>
                <a:cs typeface="Times New Roman" panose="02020603050405020304" charset="0"/>
                <a:sym typeface="+mn-ea"/>
              </a:rPr>
              <a:t>student journey</a:t>
            </a:r>
            <a:r>
              <a:rPr lang="en-US" sz="1800" b="1" dirty="0">
                <a:solidFill>
                  <a:schemeClr val="accent4">
                    <a:lumMod val="75000"/>
                  </a:schemeClr>
                </a:solidFill>
                <a:latin typeface="Times New Roman" panose="02020603050405020304" charset="0"/>
                <a:cs typeface="Times New Roman" panose="02020603050405020304" charset="0"/>
                <a:sym typeface="+mn-ea"/>
              </a:rPr>
              <a:t>, </a:t>
            </a:r>
            <a:r>
              <a:rPr sz="1800" b="1" dirty="0">
                <a:solidFill>
                  <a:schemeClr val="accent4">
                    <a:lumMod val="75000"/>
                  </a:schemeClr>
                </a:solidFill>
                <a:latin typeface="Times New Roman" panose="02020603050405020304" charset="0"/>
                <a:cs typeface="Times New Roman" panose="02020603050405020304" charset="0"/>
                <a:sym typeface="+mn-ea"/>
              </a:rPr>
              <a:t>from </a:t>
            </a:r>
            <a:endParaRPr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dirty="0">
                <a:solidFill>
                  <a:schemeClr val="accent4">
                    <a:lumMod val="75000"/>
                  </a:schemeClr>
                </a:solidFill>
                <a:latin typeface="Times New Roman" panose="02020603050405020304" charset="0"/>
                <a:cs typeface="Times New Roman" panose="02020603050405020304" charset="0"/>
                <a:sym typeface="+mn-ea"/>
              </a:rPr>
              <a:t>A</a:t>
            </a:r>
            <a:r>
              <a:rPr sz="1800" b="1" dirty="0">
                <a:solidFill>
                  <a:schemeClr val="accent4">
                    <a:lumMod val="75000"/>
                  </a:schemeClr>
                </a:solidFill>
                <a:latin typeface="Times New Roman" panose="02020603050405020304" charset="0"/>
                <a:cs typeface="Times New Roman" panose="02020603050405020304" charset="0"/>
                <a:sym typeface="+mn-ea"/>
              </a:rPr>
              <a:t>dmission through </a:t>
            </a:r>
            <a:r>
              <a:rPr lang="en-US" sz="1800" b="1" dirty="0">
                <a:solidFill>
                  <a:schemeClr val="accent4">
                    <a:lumMod val="75000"/>
                  </a:schemeClr>
                </a:solidFill>
                <a:latin typeface="Times New Roman" panose="02020603050405020304" charset="0"/>
                <a:cs typeface="Times New Roman" panose="02020603050405020304" charset="0"/>
                <a:sym typeface="+mn-ea"/>
              </a:rPr>
              <a:t>A</a:t>
            </a:r>
            <a:r>
              <a:rPr sz="1800" b="1" dirty="0">
                <a:solidFill>
                  <a:schemeClr val="accent4">
                    <a:lumMod val="75000"/>
                  </a:schemeClr>
                </a:solidFill>
                <a:latin typeface="Times New Roman" panose="02020603050405020304" charset="0"/>
                <a:cs typeface="Times New Roman" panose="02020603050405020304" charset="0"/>
                <a:sym typeface="+mn-ea"/>
              </a:rPr>
              <a:t>lumni </a:t>
            </a:r>
            <a:endParaRPr sz="1800" b="1" dirty="0">
              <a:solidFill>
                <a:schemeClr val="accent4">
                  <a:lumMod val="75000"/>
                </a:schemeClr>
              </a:solidFill>
              <a:latin typeface="Times New Roman" panose="02020603050405020304" charset="0"/>
              <a:cs typeface="Times New Roman" panose="02020603050405020304" charset="0"/>
              <a:sym typeface="+mn-ea"/>
            </a:endParaRPr>
          </a:p>
          <a:p>
            <a:r>
              <a:rPr sz="1800" b="1" dirty="0">
                <a:solidFill>
                  <a:schemeClr val="accent4">
                    <a:lumMod val="75000"/>
                  </a:schemeClr>
                </a:solidFill>
                <a:latin typeface="Times New Roman" panose="02020603050405020304" charset="0"/>
                <a:cs typeface="Times New Roman" panose="02020603050405020304" charset="0"/>
                <a:sym typeface="+mn-ea"/>
              </a:rPr>
              <a:t>to ensure student success.</a:t>
            </a:r>
            <a:endParaRPr sz="1800" b="1" dirty="0">
              <a:solidFill>
                <a:schemeClr val="accent4">
                  <a:lumMod val="75000"/>
                </a:schemeClr>
              </a:solidFill>
              <a:latin typeface="Times New Roman" panose="02020603050405020304" charset="0"/>
              <a:cs typeface="Times New Roman" panose="02020603050405020304" charset="0"/>
              <a:sym typeface="+mn-ea"/>
            </a:endParaRPr>
          </a:p>
          <a:p>
            <a:endParaRPr sz="1800" b="1" dirty="0">
              <a:solidFill>
                <a:schemeClr val="accent4">
                  <a:lumMod val="75000"/>
                </a:schemeClr>
              </a:solidFill>
              <a:latin typeface="Times New Roman" panose="02020603050405020304" charset="0"/>
              <a:cs typeface="Times New Roman" panose="02020603050405020304" charset="0"/>
              <a:sym typeface="+mn-ea"/>
            </a:endParaRPr>
          </a:p>
          <a:p>
            <a:endParaRPr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dirty="0">
                <a:solidFill>
                  <a:schemeClr val="accent4">
                    <a:lumMod val="75000"/>
                  </a:schemeClr>
                </a:solidFill>
                <a:latin typeface="Times New Roman" panose="02020603050405020304" charset="0"/>
                <a:cs typeface="Times New Roman" panose="02020603050405020304" charset="0"/>
                <a:sym typeface="+mn-ea"/>
              </a:rPr>
              <a:t>Some of the important features in SLCM would be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Admission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Academics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Examination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DE-Registration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Class Scheduling</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Attendance</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5673725"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sz="2200">
                <a:solidFill>
                  <a:schemeClr val="bg1"/>
                </a:solidFill>
                <a:latin typeface="Times New Roman" panose="02020603050405020304" charset="0"/>
                <a:cs typeface="Times New Roman" panose="02020603050405020304" charset="0"/>
                <a:sym typeface="+mn-ea"/>
              </a:rPr>
              <a:t>H</a:t>
            </a:r>
            <a:r>
              <a:rPr lang="en-US" altLang="zh-CN" sz="2200">
                <a:solidFill>
                  <a:schemeClr val="bg1"/>
                </a:solidFill>
                <a:latin typeface="Times New Roman" panose="02020603050405020304" charset="0"/>
                <a:cs typeface="Times New Roman" panose="02020603050405020304" charset="0"/>
                <a:sym typeface="+mn-ea"/>
              </a:rPr>
              <a:t>UMAN CAPITAL MANAGEMENT (HCM)</a:t>
            </a:r>
            <a:endParaRPr lang="en-US" altLang="zh-CN" sz="2200">
              <a:solidFill>
                <a:schemeClr val="bg1"/>
              </a:solidFill>
              <a:latin typeface="Times New Roman" panose="02020603050405020304" charset="0"/>
              <a:cs typeface="Times New Roman" panose="02020603050405020304" charset="0"/>
              <a:sym typeface="+mn-ea"/>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pic>
        <p:nvPicPr>
          <p:cNvPr id="3" name="Picture 2" descr="C:\Users\KIIT\Desktop\EAM Div Poster\HCM-POSTER PDF - SARWAGYA KIIIT_page-0001.jpg"/>
          <p:cNvPicPr>
            <a:picLocks noChangeAspect="1" noChangeArrowheads="1"/>
          </p:cNvPicPr>
          <p:nvPr/>
        </p:nvPicPr>
        <p:blipFill>
          <a:blip r:embed="rId2" cstate="print"/>
          <a:srcRect/>
          <a:stretch>
            <a:fillRect/>
          </a:stretch>
        </p:blipFill>
        <p:spPr>
          <a:xfrm>
            <a:off x="219710" y="1036955"/>
            <a:ext cx="7089140" cy="5674360"/>
          </a:xfrm>
          <a:prstGeom prst="rect">
            <a:avLst/>
          </a:prstGeom>
          <a:noFill/>
          <a:ln w="9525">
            <a:noFill/>
            <a:miter lim="800000"/>
            <a:headEnd/>
            <a:tailEnd/>
          </a:ln>
        </p:spPr>
      </p:pic>
      <p:sp>
        <p:nvSpPr>
          <p:cNvPr id="26" name="Text Box 25"/>
          <p:cNvSpPr txBox="1"/>
          <p:nvPr/>
        </p:nvSpPr>
        <p:spPr>
          <a:xfrm>
            <a:off x="7461885" y="1036955"/>
            <a:ext cx="4405630" cy="4799965"/>
          </a:xfrm>
          <a:prstGeom prst="rect">
            <a:avLst/>
          </a:prstGeom>
          <a:noFill/>
        </p:spPr>
        <p:txBody>
          <a:bodyPr wrap="square" rtlCol="0">
            <a:spAutoFit/>
          </a:bodyPr>
          <a:p>
            <a:r>
              <a:rPr sz="1800" b="1" dirty="0">
                <a:solidFill>
                  <a:schemeClr val="accent4">
                    <a:lumMod val="75000"/>
                  </a:schemeClr>
                </a:solidFill>
                <a:latin typeface="Times New Roman" panose="02020603050405020304" charset="0"/>
                <a:cs typeface="Times New Roman" panose="02020603050405020304" charset="0"/>
                <a:sym typeface="+mn-ea"/>
              </a:rPr>
              <a:t>HCM solution</a:t>
            </a:r>
            <a:r>
              <a:rPr lang="en-US" sz="1800" b="1" dirty="0">
                <a:solidFill>
                  <a:schemeClr val="accent4">
                    <a:lumMod val="75000"/>
                  </a:schemeClr>
                </a:solidFill>
                <a:latin typeface="Times New Roman" panose="02020603050405020304" charset="0"/>
                <a:cs typeface="Times New Roman" panose="02020603050405020304" charset="0"/>
                <a:sym typeface="+mn-ea"/>
              </a:rPr>
              <a:t>s</a:t>
            </a:r>
            <a:r>
              <a:rPr sz="1800" b="1" dirty="0">
                <a:solidFill>
                  <a:schemeClr val="accent4">
                    <a:lumMod val="75000"/>
                  </a:schemeClr>
                </a:solidFill>
                <a:latin typeface="Times New Roman" panose="02020603050405020304" charset="0"/>
                <a:cs typeface="Times New Roman" panose="02020603050405020304" charset="0"/>
                <a:sym typeface="+mn-ea"/>
              </a:rPr>
              <a:t> provide strategic, innovative solutions for core HR and payroll, time and attendance, talent management, employee experience management, and people analytic to address </a:t>
            </a:r>
            <a:r>
              <a:rPr lang="en-US" sz="1800" b="1" dirty="0">
                <a:solidFill>
                  <a:schemeClr val="accent4">
                    <a:lumMod val="75000"/>
                  </a:schemeClr>
                </a:solidFill>
                <a:latin typeface="Times New Roman" panose="02020603050405020304" charset="0"/>
                <a:cs typeface="Times New Roman" panose="02020603050405020304" charset="0"/>
                <a:sym typeface="+mn-ea"/>
              </a:rPr>
              <a:t>the </a:t>
            </a:r>
            <a:r>
              <a:rPr sz="1800" b="1" dirty="0">
                <a:solidFill>
                  <a:schemeClr val="accent4">
                    <a:lumMod val="75000"/>
                  </a:schemeClr>
                </a:solidFill>
                <a:latin typeface="Times New Roman" panose="02020603050405020304" charset="0"/>
                <a:cs typeface="Times New Roman" panose="02020603050405020304" charset="0"/>
                <a:sym typeface="+mn-ea"/>
              </a:rPr>
              <a:t>critical workforce transformation needs</a:t>
            </a:r>
            <a:r>
              <a:rPr lang="en-US" sz="1800" b="1" dirty="0">
                <a:solidFill>
                  <a:schemeClr val="accent4">
                    <a:lumMod val="75000"/>
                  </a:schemeClr>
                </a:solidFill>
                <a:latin typeface="Times New Roman" panose="02020603050405020304" charset="0"/>
                <a:cs typeface="Times New Roman" panose="02020603050405020304" charset="0"/>
                <a:sym typeface="+mn-ea"/>
              </a:rPr>
              <a:t>.</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i="1" dirty="0">
                <a:solidFill>
                  <a:schemeClr val="accent4">
                    <a:lumMod val="75000"/>
                  </a:schemeClr>
                </a:solidFill>
                <a:latin typeface="Times New Roman" panose="02020603050405020304" charset="0"/>
                <a:cs typeface="Times New Roman" panose="02020603050405020304" charset="0"/>
                <a:sym typeface="+mn-ea"/>
              </a:rPr>
              <a:t>Examples :</a:t>
            </a:r>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Maintaining Employee Personnel Data</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Administrative processes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Work Hours</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Leave Data</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Recruitment </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Applicant Interview</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Assessment of Employee Training</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p:sp>
        <p:nvSpPr>
          <p:cNvPr id="7" name="标题 6"/>
          <p:cNvSpPr>
            <a:spLocks noGrp="1"/>
          </p:cNvSpPr>
          <p:nvPr>
            <p:ph type="title"/>
          </p:nvPr>
        </p:nvSpPr>
        <p:spPr>
          <a:xfrm>
            <a:off x="490538" y="234950"/>
            <a:ext cx="4909820" cy="395605"/>
          </a:xfrm>
        </p:spPr>
        <p:txBody>
          <a:bodyPr wrap="non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200">
                <a:solidFill>
                  <a:schemeClr val="bg1"/>
                </a:solidFill>
                <a:latin typeface="Times New Roman" panose="02020603050405020304" charset="0"/>
                <a:cs typeface="Times New Roman" panose="02020603050405020304" charset="0"/>
                <a:sym typeface="+mn-ea"/>
              </a:rPr>
              <a:t>FINANCE &amp; CONTROLLING (FICO)</a:t>
            </a:r>
            <a:endParaRPr lang="en-US" altLang="zh-CN" sz="2200">
              <a:solidFill>
                <a:schemeClr val="bg1"/>
              </a:solidFill>
              <a:latin typeface="Times New Roman" panose="02020603050405020304" charset="0"/>
              <a:cs typeface="Times New Roman" panose="02020603050405020304" charset="0"/>
              <a:sym typeface="+mn-ea"/>
            </a:endParaRPr>
          </a:p>
        </p:txBody>
      </p:sp>
      <p:pic>
        <p:nvPicPr>
          <p:cNvPr id="2" name="Picture 1" descr="soul_logo-removebg-preview"/>
          <p:cNvPicPr>
            <a:picLocks noChangeAspect="1"/>
          </p:cNvPicPr>
          <p:nvPr/>
        </p:nvPicPr>
        <p:blipFill>
          <a:blip r:embed="rId1"/>
          <a:stretch>
            <a:fillRect/>
          </a:stretch>
        </p:blipFill>
        <p:spPr>
          <a:xfrm>
            <a:off x="11410315" y="57785"/>
            <a:ext cx="750570" cy="750570"/>
          </a:xfrm>
          <a:prstGeom prst="rect">
            <a:avLst/>
          </a:prstGeom>
        </p:spPr>
      </p:pic>
      <p:pic>
        <p:nvPicPr>
          <p:cNvPr id="3" name="Picture 3" descr="C:\Users\KIIT\Desktop\EAM Div Poster\FICO EAM POSTER_page-0001.jpg"/>
          <p:cNvPicPr>
            <a:picLocks noChangeAspect="1" noChangeArrowheads="1"/>
          </p:cNvPicPr>
          <p:nvPr/>
        </p:nvPicPr>
        <p:blipFill>
          <a:blip r:embed="rId2" cstate="print"/>
          <a:srcRect/>
          <a:stretch>
            <a:fillRect/>
          </a:stretch>
        </p:blipFill>
        <p:spPr>
          <a:xfrm>
            <a:off x="222885" y="972820"/>
            <a:ext cx="7122795" cy="5701665"/>
          </a:xfrm>
          <a:prstGeom prst="rect">
            <a:avLst/>
          </a:prstGeom>
          <a:noFill/>
          <a:ln w="9525">
            <a:noFill/>
            <a:miter lim="800000"/>
            <a:headEnd/>
            <a:tailEnd/>
          </a:ln>
        </p:spPr>
      </p:pic>
      <p:sp>
        <p:nvSpPr>
          <p:cNvPr id="26" name="Text Box 25"/>
          <p:cNvSpPr txBox="1"/>
          <p:nvPr/>
        </p:nvSpPr>
        <p:spPr>
          <a:xfrm>
            <a:off x="7451725" y="972820"/>
            <a:ext cx="4405630" cy="2861310"/>
          </a:xfrm>
          <a:prstGeom prst="rect">
            <a:avLst/>
          </a:prstGeom>
          <a:noFill/>
        </p:spPr>
        <p:txBody>
          <a:bodyPr wrap="square" rtlCol="0">
            <a:spAutoFit/>
          </a:bodyPr>
          <a:p>
            <a:r>
              <a:rPr lang="en-US" sz="1800" b="1" dirty="0">
                <a:solidFill>
                  <a:schemeClr val="accent4">
                    <a:lumMod val="75000"/>
                  </a:schemeClr>
                </a:solidFill>
                <a:latin typeface="Times New Roman" panose="02020603050405020304" charset="0"/>
                <a:cs typeface="Times New Roman" panose="02020603050405020304" charset="0"/>
                <a:sym typeface="+mn-ea"/>
              </a:rPr>
              <a:t>FICO is an important core functional component that allows KIIT to manage all of its financial data.</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r>
              <a:rPr lang="en-US" sz="1800" b="1" i="1" dirty="0">
                <a:solidFill>
                  <a:schemeClr val="accent4">
                    <a:lumMod val="75000"/>
                  </a:schemeClr>
                </a:solidFill>
                <a:latin typeface="Times New Roman" panose="02020603050405020304" charset="0"/>
                <a:cs typeface="Times New Roman" panose="02020603050405020304" charset="0"/>
                <a:sym typeface="+mn-ea"/>
              </a:rPr>
              <a:t>Example :</a:t>
            </a:r>
            <a:endParaRPr lang="en-US" sz="1800" b="1" i="1" dirty="0">
              <a:solidFill>
                <a:schemeClr val="accent4">
                  <a:lumMod val="75000"/>
                </a:schemeClr>
              </a:solidFill>
              <a:latin typeface="Times New Roman" panose="02020603050405020304" charset="0"/>
              <a:cs typeface="Times New Roman" panose="02020603050405020304" charset="0"/>
              <a:sym typeface="+mn-ea"/>
            </a:endParaRPr>
          </a:p>
          <a:p>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Balance Sheet Preparation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Bank Reconciliation</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a:p>
            <a:pPr marL="285750" indent="-285750">
              <a:buFont typeface="Wingdings" panose="05000000000000000000" charset="0"/>
              <a:buChar char="q"/>
            </a:pPr>
            <a:r>
              <a:rPr lang="en-US" sz="1800" b="1" dirty="0">
                <a:solidFill>
                  <a:schemeClr val="accent4">
                    <a:lumMod val="75000"/>
                  </a:schemeClr>
                </a:solidFill>
                <a:latin typeface="Times New Roman" panose="02020603050405020304" charset="0"/>
                <a:cs typeface="Times New Roman" panose="02020603050405020304" charset="0"/>
                <a:sym typeface="+mn-ea"/>
              </a:rPr>
              <a:t>P&amp;L Statement</a:t>
            </a:r>
            <a:endParaRPr lang="en-US" sz="1800" b="1" dirty="0">
              <a:solidFill>
                <a:schemeClr val="accent4">
                  <a:lumMod val="75000"/>
                </a:schemeClr>
              </a:solidFill>
              <a:latin typeface="Times New Roman" panose="02020603050405020304" charset="0"/>
              <a:cs typeface="Times New Roman" panose="02020603050405020304" charset="0"/>
              <a:sym typeface="+mn-ea"/>
            </a:endParaRP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5729</Words>
  <Application>WPS Presentation</Application>
  <PresentationFormat>宽屏</PresentationFormat>
  <Paragraphs>230</Paragraphs>
  <Slides>18</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SimSun</vt:lpstr>
      <vt:lpstr>Wingdings</vt:lpstr>
      <vt:lpstr>Microsoft YaHei</vt:lpstr>
      <vt:lpstr>Times New Roman</vt:lpstr>
      <vt:lpstr>Calibri</vt:lpstr>
      <vt:lpstr>Arial</vt:lpstr>
      <vt:lpstr>Wingdings</vt:lpstr>
      <vt:lpstr>Wingdings</vt:lpstr>
      <vt:lpstr>Segoe UI Historic</vt:lpstr>
      <vt:lpstr>Arial Unicode MS</vt:lpstr>
      <vt:lpstr>Carlito</vt:lpstr>
      <vt:lpstr>AMGDT</vt:lpstr>
      <vt:lpstr>Office Theme</vt:lpstr>
      <vt:lpstr>PowerPoint 演示文稿</vt:lpstr>
      <vt:lpstr>PowerPoint 演示文稿</vt:lpstr>
      <vt:lpstr>ABOUT SOUL LIMITED</vt:lpstr>
      <vt:lpstr>INTRODUCTION OF SOUL</vt:lpstr>
      <vt:lpstr>KIIT - THE LEADER IN EDUCATION</vt:lpstr>
      <vt:lpstr>KIIT - SOUL ASSOCIATION</vt:lpstr>
      <vt:lpstr>STUDENT LIFECYCLE MANAGEMENT (SLCM)</vt:lpstr>
      <vt:lpstr>HUMAN CAPITAL MANAGEMENT (HCM)</vt:lpstr>
      <vt:lpstr>FINANCE &amp; CONTROLLING (FICO)</vt:lpstr>
      <vt:lpstr>FINANCIAL CONTRACTS AND ACCOUNTS (FICA)</vt:lpstr>
      <vt:lpstr>MATERIAL MANAGEMENT (MM)</vt:lpstr>
      <vt:lpstr>ENTERPRISE PORTAL (EP)</vt:lpstr>
      <vt:lpstr>BUSINESS APPLICATION SOFTWARE INTEGRATED SOLUTION (BASIS)</vt:lpstr>
      <vt:lpstr>ADVANCED BUSINESS APPLICATION MANAGEMENT (ABAP)</vt:lpstr>
      <vt:lpstr>PROCESS ORCHESTRATION (PO)</vt:lpstr>
      <vt:lpstr>HELP-DESK</vt:lpstr>
      <vt:lpstr>IT &amp; INFRA</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向天歌PPT</dc:creator>
  <cp:lastModifiedBy>SHARMISTHA PANDA PANDA</cp:lastModifiedBy>
  <cp:revision>104</cp:revision>
  <dcterms:created xsi:type="dcterms:W3CDTF">2015-06-30T19:59:00Z</dcterms:created>
  <dcterms:modified xsi:type="dcterms:W3CDTF">2022-10-11T10:40:48Z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1033-11.2.0.11341</vt:lpwstr>
  </property>
  <property fmtid="{D5CDD505-2E9C-101B-9397-08002B2CF9AE}" pid="3" name="ICV">
    <vt:lpwstr>539C11277E1A46EAAAABB590934D5172</vt:lpwstr>
  </property>
</Properties>
</file>